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21"/>
  </p:notesMasterIdLst>
  <p:sldIdLst>
    <p:sldId id="273" r:id="rId2"/>
    <p:sldId id="256" r:id="rId3"/>
    <p:sldId id="257" r:id="rId4"/>
    <p:sldId id="258" r:id="rId5"/>
    <p:sldId id="260" r:id="rId6"/>
    <p:sldId id="261" r:id="rId7"/>
    <p:sldId id="259" r:id="rId8"/>
    <p:sldId id="262" r:id="rId9"/>
    <p:sldId id="263" r:id="rId10"/>
    <p:sldId id="270" r:id="rId11"/>
    <p:sldId id="266" r:id="rId12"/>
    <p:sldId id="264" r:id="rId13"/>
    <p:sldId id="265" r:id="rId14"/>
    <p:sldId id="271" r:id="rId15"/>
    <p:sldId id="272" r:id="rId16"/>
    <p:sldId id="267" r:id="rId17"/>
    <p:sldId id="268" r:id="rId18"/>
    <p:sldId id="269" r:id="rId19"/>
    <p:sldId id="274" r:id="rId20"/>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14E5443A-2775-41BF-AAF6-394E2BC1738F}">
          <p14:sldIdLst>
            <p14:sldId id="273"/>
            <p14:sldId id="256"/>
            <p14:sldId id="257"/>
            <p14:sldId id="258"/>
            <p14:sldId id="260"/>
            <p14:sldId id="261"/>
            <p14:sldId id="259"/>
            <p14:sldId id="262"/>
            <p14:sldId id="263"/>
            <p14:sldId id="270"/>
            <p14:sldId id="266"/>
            <p14:sldId id="264"/>
            <p14:sldId id="265"/>
            <p14:sldId id="271"/>
            <p14:sldId id="272"/>
            <p14:sldId id="267"/>
            <p14:sldId id="268"/>
            <p14:sldId id="269"/>
            <p14:sldId id="2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yron Corbitt" userId="048a1753-045f-420b-8138-ae803e06cc36" providerId="ADAL" clId="{34D9701A-259C-4BCC-A899-0BDF1CDE752C}"/>
    <pc:docChg chg="custSel modSld">
      <pc:chgData name="Ayron Corbitt" userId="048a1753-045f-420b-8138-ae803e06cc36" providerId="ADAL" clId="{34D9701A-259C-4BCC-A899-0BDF1CDE752C}" dt="2022-08-26T17:36:36.869" v="1051" actId="20577"/>
      <pc:docMkLst>
        <pc:docMk/>
      </pc:docMkLst>
      <pc:sldChg chg="modNotesTx">
        <pc:chgData name="Ayron Corbitt" userId="048a1753-045f-420b-8138-ae803e06cc36" providerId="ADAL" clId="{34D9701A-259C-4BCC-A899-0BDF1CDE752C}" dt="2022-08-26T17:32:19.040" v="109" actId="20577"/>
        <pc:sldMkLst>
          <pc:docMk/>
          <pc:sldMk cId="3203811472" sldId="256"/>
        </pc:sldMkLst>
      </pc:sldChg>
      <pc:sldChg chg="modNotesTx">
        <pc:chgData name="Ayron Corbitt" userId="048a1753-045f-420b-8138-ae803e06cc36" providerId="ADAL" clId="{34D9701A-259C-4BCC-A899-0BDF1CDE752C}" dt="2022-08-26T17:32:28.349" v="147" actId="20577"/>
        <pc:sldMkLst>
          <pc:docMk/>
          <pc:sldMk cId="293523255" sldId="257"/>
        </pc:sldMkLst>
      </pc:sldChg>
      <pc:sldChg chg="modNotesTx">
        <pc:chgData name="Ayron Corbitt" userId="048a1753-045f-420b-8138-ae803e06cc36" providerId="ADAL" clId="{34D9701A-259C-4BCC-A899-0BDF1CDE752C}" dt="2022-08-26T17:32:33.800" v="157" actId="20577"/>
        <pc:sldMkLst>
          <pc:docMk/>
          <pc:sldMk cId="4255578287" sldId="258"/>
        </pc:sldMkLst>
      </pc:sldChg>
      <pc:sldChg chg="modNotesTx">
        <pc:chgData name="Ayron Corbitt" userId="048a1753-045f-420b-8138-ae803e06cc36" providerId="ADAL" clId="{34D9701A-259C-4BCC-A899-0BDF1CDE752C}" dt="2022-08-26T17:32:52.730" v="192" actId="20577"/>
        <pc:sldMkLst>
          <pc:docMk/>
          <pc:sldMk cId="1797414792" sldId="259"/>
        </pc:sldMkLst>
      </pc:sldChg>
      <pc:sldChg chg="modNotesTx">
        <pc:chgData name="Ayron Corbitt" userId="048a1753-045f-420b-8138-ae803e06cc36" providerId="ADAL" clId="{34D9701A-259C-4BCC-A899-0BDF1CDE752C}" dt="2022-08-26T17:32:39.751" v="168" actId="20577"/>
        <pc:sldMkLst>
          <pc:docMk/>
          <pc:sldMk cId="3959318343" sldId="260"/>
        </pc:sldMkLst>
      </pc:sldChg>
      <pc:sldChg chg="modNotesTx">
        <pc:chgData name="Ayron Corbitt" userId="048a1753-045f-420b-8138-ae803e06cc36" providerId="ADAL" clId="{34D9701A-259C-4BCC-A899-0BDF1CDE752C}" dt="2022-08-26T17:32:46.230" v="181" actId="20577"/>
        <pc:sldMkLst>
          <pc:docMk/>
          <pc:sldMk cId="3374045346" sldId="261"/>
        </pc:sldMkLst>
      </pc:sldChg>
      <pc:sldChg chg="modNotesTx">
        <pc:chgData name="Ayron Corbitt" userId="048a1753-045f-420b-8138-ae803e06cc36" providerId="ADAL" clId="{34D9701A-259C-4BCC-A899-0BDF1CDE752C}" dt="2022-08-26T17:33:03.259" v="202" actId="20577"/>
        <pc:sldMkLst>
          <pc:docMk/>
          <pc:sldMk cId="1126596346" sldId="262"/>
        </pc:sldMkLst>
      </pc:sldChg>
      <pc:sldChg chg="modNotesTx">
        <pc:chgData name="Ayron Corbitt" userId="048a1753-045f-420b-8138-ae803e06cc36" providerId="ADAL" clId="{34D9701A-259C-4BCC-A899-0BDF1CDE752C}" dt="2022-08-26T17:33:07.713" v="212" actId="20577"/>
        <pc:sldMkLst>
          <pc:docMk/>
          <pc:sldMk cId="69764396" sldId="263"/>
        </pc:sldMkLst>
      </pc:sldChg>
      <pc:sldChg chg="modNotesTx">
        <pc:chgData name="Ayron Corbitt" userId="048a1753-045f-420b-8138-ae803e06cc36" providerId="ADAL" clId="{34D9701A-259C-4BCC-A899-0BDF1CDE752C}" dt="2022-08-26T17:34:20.004" v="510" actId="20577"/>
        <pc:sldMkLst>
          <pc:docMk/>
          <pc:sldMk cId="964855597" sldId="264"/>
        </pc:sldMkLst>
      </pc:sldChg>
      <pc:sldChg chg="modNotesTx">
        <pc:chgData name="Ayron Corbitt" userId="048a1753-045f-420b-8138-ae803e06cc36" providerId="ADAL" clId="{34D9701A-259C-4BCC-A899-0BDF1CDE752C}" dt="2022-08-26T17:34:24.762" v="521" actId="20577"/>
        <pc:sldMkLst>
          <pc:docMk/>
          <pc:sldMk cId="4122445755" sldId="265"/>
        </pc:sldMkLst>
      </pc:sldChg>
      <pc:sldChg chg="modNotesTx">
        <pc:chgData name="Ayron Corbitt" userId="048a1753-045f-420b-8138-ae803e06cc36" providerId="ADAL" clId="{34D9701A-259C-4BCC-A899-0BDF1CDE752C}" dt="2022-08-26T17:34:12.123" v="499" actId="20577"/>
        <pc:sldMkLst>
          <pc:docMk/>
          <pc:sldMk cId="68556272" sldId="266"/>
        </pc:sldMkLst>
      </pc:sldChg>
      <pc:sldChg chg="modNotesTx">
        <pc:chgData name="Ayron Corbitt" userId="048a1753-045f-420b-8138-ae803e06cc36" providerId="ADAL" clId="{34D9701A-259C-4BCC-A899-0BDF1CDE752C}" dt="2022-08-26T17:34:54.257" v="634" actId="20577"/>
        <pc:sldMkLst>
          <pc:docMk/>
          <pc:sldMk cId="2492085952" sldId="267"/>
        </pc:sldMkLst>
      </pc:sldChg>
      <pc:sldChg chg="modNotesTx">
        <pc:chgData name="Ayron Corbitt" userId="048a1753-045f-420b-8138-ae803e06cc36" providerId="ADAL" clId="{34D9701A-259C-4BCC-A899-0BDF1CDE752C}" dt="2022-08-26T17:35:00.663" v="644" actId="20577"/>
        <pc:sldMkLst>
          <pc:docMk/>
          <pc:sldMk cId="1558736992" sldId="268"/>
        </pc:sldMkLst>
      </pc:sldChg>
      <pc:sldChg chg="modNotesTx">
        <pc:chgData name="Ayron Corbitt" userId="048a1753-045f-420b-8138-ae803e06cc36" providerId="ADAL" clId="{34D9701A-259C-4BCC-A899-0BDF1CDE752C}" dt="2022-08-26T17:36:29.280" v="1024" actId="20577"/>
        <pc:sldMkLst>
          <pc:docMk/>
          <pc:sldMk cId="824445659" sldId="269"/>
        </pc:sldMkLst>
      </pc:sldChg>
      <pc:sldChg chg="modNotesTx">
        <pc:chgData name="Ayron Corbitt" userId="048a1753-045f-420b-8138-ae803e06cc36" providerId="ADAL" clId="{34D9701A-259C-4BCC-A899-0BDF1CDE752C}" dt="2022-08-26T17:34:04.436" v="488" actId="20577"/>
        <pc:sldMkLst>
          <pc:docMk/>
          <pc:sldMk cId="1274159180" sldId="270"/>
        </pc:sldMkLst>
      </pc:sldChg>
      <pc:sldChg chg="modNotesTx">
        <pc:chgData name="Ayron Corbitt" userId="048a1753-045f-420b-8138-ae803e06cc36" providerId="ADAL" clId="{34D9701A-259C-4BCC-A899-0BDF1CDE752C}" dt="2022-08-26T17:34:29.035" v="531" actId="20577"/>
        <pc:sldMkLst>
          <pc:docMk/>
          <pc:sldMk cId="514334966" sldId="271"/>
        </pc:sldMkLst>
      </pc:sldChg>
      <pc:sldChg chg="modNotesTx">
        <pc:chgData name="Ayron Corbitt" userId="048a1753-045f-420b-8138-ae803e06cc36" providerId="ADAL" clId="{34D9701A-259C-4BCC-A899-0BDF1CDE752C}" dt="2022-08-26T17:34:32.955" v="541" actId="20577"/>
        <pc:sldMkLst>
          <pc:docMk/>
          <pc:sldMk cId="4261694429" sldId="272"/>
        </pc:sldMkLst>
      </pc:sldChg>
      <pc:sldChg chg="modNotesTx">
        <pc:chgData name="Ayron Corbitt" userId="048a1753-045f-420b-8138-ae803e06cc36" providerId="ADAL" clId="{34D9701A-259C-4BCC-A899-0BDF1CDE752C}" dt="2022-08-26T17:31:39.721" v="31" actId="20577"/>
        <pc:sldMkLst>
          <pc:docMk/>
          <pc:sldMk cId="3894149256" sldId="273"/>
        </pc:sldMkLst>
      </pc:sldChg>
      <pc:sldChg chg="modNotesTx">
        <pc:chgData name="Ayron Corbitt" userId="048a1753-045f-420b-8138-ae803e06cc36" providerId="ADAL" clId="{34D9701A-259C-4BCC-A899-0BDF1CDE752C}" dt="2022-08-26T17:36:36.869" v="1051" actId="20577"/>
        <pc:sldMkLst>
          <pc:docMk/>
          <pc:sldMk cId="568473527" sldId="274"/>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eoi.es/blogs/mintecon/2015/03/24/la-importancia-de-una-buena-gestion-de-recursos-humanos/" TargetMode="External"/><Relationship Id="rId1" Type="http://schemas.openxmlformats.org/officeDocument/2006/relationships/image" Target="../media/image8.jpg"/><Relationship Id="rId6" Type="http://schemas.openxmlformats.org/officeDocument/2006/relationships/hyperlink" Target="http://stiryoursouls.blogspot.com/2014/03/when-h-and-o-got-talking.html" TargetMode="External"/><Relationship Id="rId5" Type="http://schemas.openxmlformats.org/officeDocument/2006/relationships/image" Target="../media/image10.jpg"/><Relationship Id="rId4" Type="http://schemas.openxmlformats.org/officeDocument/2006/relationships/hyperlink" Target="https://www.campbellpropertymanagement.com/blog/2014/06/23/meeting-minutes-guidelines/"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eoi.es/blogs/mintecon/2015/03/24/la-importancia-de-una-buena-gestion-de-recursos-humanos/" TargetMode="External"/><Relationship Id="rId1" Type="http://schemas.openxmlformats.org/officeDocument/2006/relationships/image" Target="../media/image8.jpg"/><Relationship Id="rId6" Type="http://schemas.openxmlformats.org/officeDocument/2006/relationships/hyperlink" Target="http://stiryoursouls.blogspot.com/2014/03/when-h-and-o-got-talking.html" TargetMode="External"/><Relationship Id="rId5" Type="http://schemas.openxmlformats.org/officeDocument/2006/relationships/image" Target="../media/image10.jpg"/><Relationship Id="rId4" Type="http://schemas.openxmlformats.org/officeDocument/2006/relationships/hyperlink" Target="https://www.campbellpropertymanagement.com/blog/2014/06/23/meeting-minutes-guidelines/" TargetMode="Externa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0A0378-3700-4ED9-B888-1C2CCBF01684}" type="doc">
      <dgm:prSet loTypeId="urn:microsoft.com/office/officeart/2005/8/layout/pList2" loCatId="list" qsTypeId="urn:microsoft.com/office/officeart/2005/8/quickstyle/simple1" qsCatId="simple" csTypeId="urn:microsoft.com/office/officeart/2005/8/colors/accent4_2" csCatId="accent4" phldr="1"/>
      <dgm:spPr/>
    </dgm:pt>
    <dgm:pt modelId="{2D6C931A-8F25-4644-B652-AF4344A72085}">
      <dgm:prSet phldrT="[Text]" custT="1"/>
      <dgm:spPr>
        <a:solidFill>
          <a:srgbClr val="002060"/>
        </a:solidFill>
      </dgm:spPr>
      <dgm:t>
        <a:bodyPr/>
        <a:lstStyle/>
        <a:p>
          <a:pPr algn="ctr"/>
          <a:r>
            <a:rPr lang="en-US" sz="1600" b="1" dirty="0">
              <a:solidFill>
                <a:schemeClr val="bg1">
                  <a:lumMod val="95000"/>
                </a:schemeClr>
              </a:solidFill>
              <a:latin typeface="Century Gothic" panose="020B0502020202020204" pitchFamily="34" charset="0"/>
            </a:rPr>
            <a:t>CHAIR</a:t>
          </a:r>
        </a:p>
        <a:p>
          <a:pPr algn="l"/>
          <a:r>
            <a:rPr lang="en-US" sz="1400" dirty="0">
              <a:solidFill>
                <a:schemeClr val="bg1">
                  <a:lumMod val="95000"/>
                </a:schemeClr>
              </a:solidFill>
              <a:latin typeface="Century Gothic" panose="020B0502020202020204" pitchFamily="34" charset="0"/>
            </a:rPr>
            <a:t>Must be member of Advisory Board</a:t>
          </a:r>
        </a:p>
        <a:p>
          <a:pPr algn="l"/>
          <a:r>
            <a:rPr lang="en-US" sz="1400" dirty="0">
              <a:solidFill>
                <a:schemeClr val="bg1">
                  <a:lumMod val="95000"/>
                </a:schemeClr>
              </a:solidFill>
              <a:latin typeface="Century Gothic" panose="020B0502020202020204" pitchFamily="34" charset="0"/>
            </a:rPr>
            <a:t>Appointed by AB Chair</a:t>
          </a:r>
        </a:p>
        <a:p>
          <a:pPr algn="l"/>
          <a:r>
            <a:rPr lang="en-US" sz="1400" dirty="0">
              <a:solidFill>
                <a:schemeClr val="bg1">
                  <a:lumMod val="95000"/>
                </a:schemeClr>
              </a:solidFill>
              <a:latin typeface="Century Gothic" panose="020B0502020202020204" pitchFamily="34" charset="0"/>
            </a:rPr>
            <a:t>Presents report and action items in full advisory board meetings</a:t>
          </a:r>
        </a:p>
      </dgm:t>
    </dgm:pt>
    <dgm:pt modelId="{F2629B2A-7422-479B-96F0-08C267AD480C}" type="parTrans" cxnId="{EA7FE448-90F5-4243-BAA5-ECB5183A0D1C}">
      <dgm:prSet/>
      <dgm:spPr/>
      <dgm:t>
        <a:bodyPr/>
        <a:lstStyle/>
        <a:p>
          <a:endParaRPr lang="en-US"/>
        </a:p>
      </dgm:t>
    </dgm:pt>
    <dgm:pt modelId="{CD8AD378-8DC1-4286-BFF7-8C05D89B604E}" type="sibTrans" cxnId="{EA7FE448-90F5-4243-BAA5-ECB5183A0D1C}">
      <dgm:prSet/>
      <dgm:spPr/>
      <dgm:t>
        <a:bodyPr/>
        <a:lstStyle/>
        <a:p>
          <a:endParaRPr lang="en-US"/>
        </a:p>
      </dgm:t>
    </dgm:pt>
    <dgm:pt modelId="{2AD2955A-9931-4A29-852A-F47EE23A1D1D}">
      <dgm:prSet phldrT="[Text]" custT="1"/>
      <dgm:spPr>
        <a:solidFill>
          <a:srgbClr val="002060"/>
        </a:solidFill>
      </dgm:spPr>
      <dgm:t>
        <a:bodyPr/>
        <a:lstStyle/>
        <a:p>
          <a:pPr algn="ctr"/>
          <a:r>
            <a:rPr lang="en-US" sz="1600" b="1" dirty="0">
              <a:solidFill>
                <a:schemeClr val="bg1">
                  <a:lumMod val="95000"/>
                </a:schemeClr>
              </a:solidFill>
              <a:latin typeface="Century Gothic" panose="020B0502020202020204" pitchFamily="34" charset="0"/>
            </a:rPr>
            <a:t>SECRETARY</a:t>
          </a:r>
        </a:p>
        <a:p>
          <a:pPr algn="l"/>
          <a:r>
            <a:rPr lang="en-US" sz="1400" dirty="0">
              <a:solidFill>
                <a:schemeClr val="bg1">
                  <a:lumMod val="95000"/>
                </a:schemeClr>
              </a:solidFill>
              <a:latin typeface="Century Gothic" panose="020B0502020202020204" pitchFamily="34" charset="0"/>
            </a:rPr>
            <a:t>Elected by committee members</a:t>
          </a:r>
        </a:p>
        <a:p>
          <a:pPr algn="l"/>
          <a:r>
            <a:rPr lang="en-US" sz="1400" dirty="0">
              <a:solidFill>
                <a:schemeClr val="bg1">
                  <a:lumMod val="95000"/>
                </a:schemeClr>
              </a:solidFill>
              <a:latin typeface="Century Gothic" panose="020B0502020202020204" pitchFamily="34" charset="0"/>
            </a:rPr>
            <a:t>Records</a:t>
          </a:r>
        </a:p>
        <a:p>
          <a:pPr algn="l"/>
          <a:r>
            <a:rPr lang="en-US" sz="1400" dirty="0">
              <a:solidFill>
                <a:schemeClr val="bg1">
                  <a:lumMod val="95000"/>
                </a:schemeClr>
              </a:solidFill>
              <a:latin typeface="Century Gothic" panose="020B0502020202020204" pitchFamily="34" charset="0"/>
            </a:rPr>
            <a:t>Submits minutes and recommendations to Exe. Committee Member Liaison</a:t>
          </a:r>
        </a:p>
      </dgm:t>
    </dgm:pt>
    <dgm:pt modelId="{D179E34A-CE4F-48C2-B117-A095CB75B587}" type="parTrans" cxnId="{C2A99887-2F32-49B3-9E34-11F990F4450B}">
      <dgm:prSet/>
      <dgm:spPr/>
      <dgm:t>
        <a:bodyPr/>
        <a:lstStyle/>
        <a:p>
          <a:endParaRPr lang="en-US"/>
        </a:p>
      </dgm:t>
    </dgm:pt>
    <dgm:pt modelId="{CA61D66A-56B5-4929-AFE6-91BA6444E509}" type="sibTrans" cxnId="{C2A99887-2F32-49B3-9E34-11F990F4450B}">
      <dgm:prSet/>
      <dgm:spPr/>
      <dgm:t>
        <a:bodyPr/>
        <a:lstStyle/>
        <a:p>
          <a:endParaRPr lang="en-US"/>
        </a:p>
      </dgm:t>
    </dgm:pt>
    <dgm:pt modelId="{A327E543-C902-43C6-873D-59AD6D495905}">
      <dgm:prSet phldrT="[Text]" custT="1"/>
      <dgm:spPr>
        <a:solidFill>
          <a:srgbClr val="002060"/>
        </a:solidFill>
      </dgm:spPr>
      <dgm:t>
        <a:bodyPr/>
        <a:lstStyle/>
        <a:p>
          <a:pPr algn="ctr"/>
          <a:r>
            <a:rPr lang="en-US" sz="1800" b="1" dirty="0">
              <a:solidFill>
                <a:schemeClr val="bg1">
                  <a:lumMod val="95000"/>
                </a:schemeClr>
              </a:solidFill>
              <a:latin typeface="Century Gothic" panose="020B0502020202020204" pitchFamily="34" charset="0"/>
            </a:rPr>
            <a:t>MEMBERSHIP</a:t>
          </a:r>
          <a:endParaRPr lang="en-US" sz="1400" b="1" dirty="0">
            <a:solidFill>
              <a:schemeClr val="bg1">
                <a:lumMod val="95000"/>
              </a:schemeClr>
            </a:solidFill>
            <a:latin typeface="Century Gothic" panose="020B0502020202020204" pitchFamily="34" charset="0"/>
          </a:endParaRPr>
        </a:p>
        <a:p>
          <a:pPr algn="l"/>
          <a:r>
            <a:rPr lang="en-US" sz="1400" dirty="0">
              <a:solidFill>
                <a:schemeClr val="bg1">
                  <a:lumMod val="95000"/>
                </a:schemeClr>
              </a:solidFill>
              <a:latin typeface="Century Gothic" panose="020B0502020202020204" pitchFamily="34" charset="0"/>
            </a:rPr>
            <a:t>Non Board Members and Board Members</a:t>
          </a:r>
        </a:p>
        <a:p>
          <a:pPr algn="l"/>
          <a:r>
            <a:rPr lang="en-US" sz="1400" dirty="0">
              <a:solidFill>
                <a:schemeClr val="bg1">
                  <a:lumMod val="95000"/>
                </a:schemeClr>
              </a:solidFill>
              <a:latin typeface="Century Gothic" panose="020B0502020202020204" pitchFamily="34" charset="0"/>
            </a:rPr>
            <a:t>Test drive for future members</a:t>
          </a:r>
        </a:p>
        <a:p>
          <a:pPr algn="l"/>
          <a:r>
            <a:rPr lang="en-US" sz="1400" dirty="0">
              <a:solidFill>
                <a:schemeClr val="bg1">
                  <a:lumMod val="95000"/>
                </a:schemeClr>
              </a:solidFill>
              <a:latin typeface="Century Gothic" panose="020B0502020202020204" pitchFamily="34" charset="0"/>
            </a:rPr>
            <a:t>Build affinity</a:t>
          </a:r>
        </a:p>
        <a:p>
          <a:pPr algn="l"/>
          <a:r>
            <a:rPr lang="en-US" sz="1400" dirty="0">
              <a:solidFill>
                <a:schemeClr val="bg1">
                  <a:lumMod val="95000"/>
                </a:schemeClr>
              </a:solidFill>
              <a:latin typeface="Century Gothic" panose="020B0502020202020204" pitchFamily="34" charset="0"/>
            </a:rPr>
            <a:t>Expertise and passion</a:t>
          </a:r>
        </a:p>
      </dgm:t>
    </dgm:pt>
    <dgm:pt modelId="{972CE815-45B4-44AB-BCCA-B56DB211A6A0}" type="parTrans" cxnId="{896227C4-DA17-4734-B62F-A98AAD8D2C5A}">
      <dgm:prSet/>
      <dgm:spPr/>
      <dgm:t>
        <a:bodyPr/>
        <a:lstStyle/>
        <a:p>
          <a:endParaRPr lang="en-US"/>
        </a:p>
      </dgm:t>
    </dgm:pt>
    <dgm:pt modelId="{38824F4D-C6DC-4645-925E-DD57C4BACDB6}" type="sibTrans" cxnId="{896227C4-DA17-4734-B62F-A98AAD8D2C5A}">
      <dgm:prSet/>
      <dgm:spPr/>
      <dgm:t>
        <a:bodyPr/>
        <a:lstStyle/>
        <a:p>
          <a:endParaRPr lang="en-US"/>
        </a:p>
      </dgm:t>
    </dgm:pt>
    <dgm:pt modelId="{EC8F27CA-EA54-4ABC-B319-3F108D862D71}" type="pres">
      <dgm:prSet presAssocID="{BD0A0378-3700-4ED9-B888-1C2CCBF01684}" presName="Name0" presStyleCnt="0">
        <dgm:presLayoutVars>
          <dgm:dir/>
          <dgm:resizeHandles val="exact"/>
        </dgm:presLayoutVars>
      </dgm:prSet>
      <dgm:spPr/>
    </dgm:pt>
    <dgm:pt modelId="{1A343280-3D74-460D-8503-690E39970938}" type="pres">
      <dgm:prSet presAssocID="{BD0A0378-3700-4ED9-B888-1C2CCBF01684}" presName="bkgdShp" presStyleLbl="alignAccFollowNode1" presStyleIdx="0" presStyleCnt="1" custScaleX="95318" custScaleY="81226"/>
      <dgm:spPr>
        <a:solidFill>
          <a:schemeClr val="bg1">
            <a:alpha val="90000"/>
          </a:schemeClr>
        </a:solidFill>
      </dgm:spPr>
    </dgm:pt>
    <dgm:pt modelId="{ED7A7F62-1F8C-4E25-859E-F6954147BCF0}" type="pres">
      <dgm:prSet presAssocID="{BD0A0378-3700-4ED9-B888-1C2CCBF01684}" presName="linComp" presStyleCnt="0"/>
      <dgm:spPr/>
    </dgm:pt>
    <dgm:pt modelId="{48A091B8-D926-4745-AE1B-35596F4FF00D}" type="pres">
      <dgm:prSet presAssocID="{2D6C931A-8F25-4644-B652-AF4344A72085}" presName="compNode" presStyleCnt="0"/>
      <dgm:spPr/>
    </dgm:pt>
    <dgm:pt modelId="{980CC7BD-E45B-4E9E-9A81-57F4D4CA2EF3}" type="pres">
      <dgm:prSet presAssocID="{2D6C931A-8F25-4644-B652-AF4344A72085}" presName="node" presStyleLbl="node1" presStyleIdx="0" presStyleCnt="3">
        <dgm:presLayoutVars>
          <dgm:bulletEnabled val="1"/>
        </dgm:presLayoutVars>
      </dgm:prSet>
      <dgm:spPr/>
    </dgm:pt>
    <dgm:pt modelId="{B12F102B-DD8B-4A82-B154-1A7BA9DE1061}" type="pres">
      <dgm:prSet presAssocID="{2D6C931A-8F25-4644-B652-AF4344A72085}" presName="invisiNode" presStyleLbl="node1" presStyleIdx="0" presStyleCnt="3"/>
      <dgm:spPr/>
    </dgm:pt>
    <dgm:pt modelId="{3B45B9CF-3FBD-4CC9-9102-7FA10465E3C3}" type="pres">
      <dgm:prSet presAssocID="{2D6C931A-8F25-4644-B652-AF4344A72085}"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t="-44000" b="-44000"/>
          </a:stretch>
        </a:blipFill>
      </dgm:spPr>
    </dgm:pt>
    <dgm:pt modelId="{5EC4DBCD-2D3B-41D1-8B7E-5D2FB2CE7CDC}" type="pres">
      <dgm:prSet presAssocID="{CD8AD378-8DC1-4286-BFF7-8C05D89B604E}" presName="sibTrans" presStyleLbl="sibTrans2D1" presStyleIdx="0" presStyleCnt="0"/>
      <dgm:spPr/>
    </dgm:pt>
    <dgm:pt modelId="{9420D7C4-E0BE-435B-AA69-ACAEDF94E333}" type="pres">
      <dgm:prSet presAssocID="{2AD2955A-9931-4A29-852A-F47EE23A1D1D}" presName="compNode" presStyleCnt="0"/>
      <dgm:spPr/>
    </dgm:pt>
    <dgm:pt modelId="{3C4B3C99-0930-4151-8A0A-CD256C3BE125}" type="pres">
      <dgm:prSet presAssocID="{2AD2955A-9931-4A29-852A-F47EE23A1D1D}" presName="node" presStyleLbl="node1" presStyleIdx="1" presStyleCnt="3">
        <dgm:presLayoutVars>
          <dgm:bulletEnabled val="1"/>
        </dgm:presLayoutVars>
      </dgm:prSet>
      <dgm:spPr/>
    </dgm:pt>
    <dgm:pt modelId="{98005971-7A1C-4A33-840D-FF0749AB7969}" type="pres">
      <dgm:prSet presAssocID="{2AD2955A-9931-4A29-852A-F47EE23A1D1D}" presName="invisiNode" presStyleLbl="node1" presStyleIdx="1" presStyleCnt="3"/>
      <dgm:spPr/>
    </dgm:pt>
    <dgm:pt modelId="{FF1B6372-8BFB-4BAF-B58A-8C08279FD784}" type="pres">
      <dgm:prSet presAssocID="{2AD2955A-9931-4A29-852A-F47EE23A1D1D}" presName="imagNode" presStyleLbl="fgImgPlace1" presStyleIdx="1" presStyleCnt="3" custScaleY="101827" custLinFactNeighborX="643" custLinFactNeighborY="-1421"/>
      <dgm:spPr>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90000" b="-90000"/>
          </a:stretch>
        </a:blipFill>
      </dgm:spPr>
    </dgm:pt>
    <dgm:pt modelId="{2F6CFCD6-F844-4781-8F33-4C17D1357465}" type="pres">
      <dgm:prSet presAssocID="{CA61D66A-56B5-4929-AFE6-91BA6444E509}" presName="sibTrans" presStyleLbl="sibTrans2D1" presStyleIdx="0" presStyleCnt="0"/>
      <dgm:spPr/>
    </dgm:pt>
    <dgm:pt modelId="{EAF623DF-D969-4FE5-9AD6-407C63F185CF}" type="pres">
      <dgm:prSet presAssocID="{A327E543-C902-43C6-873D-59AD6D495905}" presName="compNode" presStyleCnt="0"/>
      <dgm:spPr/>
    </dgm:pt>
    <dgm:pt modelId="{729E5FB2-CAFF-4CEE-ACF2-D2B07C806F3A}" type="pres">
      <dgm:prSet presAssocID="{A327E543-C902-43C6-873D-59AD6D495905}" presName="node" presStyleLbl="node1" presStyleIdx="2" presStyleCnt="3">
        <dgm:presLayoutVars>
          <dgm:bulletEnabled val="1"/>
        </dgm:presLayoutVars>
      </dgm:prSet>
      <dgm:spPr/>
    </dgm:pt>
    <dgm:pt modelId="{D0C966D8-7946-4D8E-BD17-E455CD3C1AAD}" type="pres">
      <dgm:prSet presAssocID="{A327E543-C902-43C6-873D-59AD6D495905}" presName="invisiNode" presStyleLbl="node1" presStyleIdx="2" presStyleCnt="3"/>
      <dgm:spPr/>
    </dgm:pt>
    <dgm:pt modelId="{1965E755-05AA-4579-9504-B79C2B514829}" type="pres">
      <dgm:prSet presAssocID="{A327E543-C902-43C6-873D-59AD6D495905}" presName="imagNode"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t="-55000" b="-55000"/>
          </a:stretch>
        </a:blipFill>
      </dgm:spPr>
    </dgm:pt>
  </dgm:ptLst>
  <dgm:cxnLst>
    <dgm:cxn modelId="{2AF44D36-D7CC-4613-8100-E94972159980}" type="presOf" srcId="{A327E543-C902-43C6-873D-59AD6D495905}" destId="{729E5FB2-CAFF-4CEE-ACF2-D2B07C806F3A}" srcOrd="0" destOrd="0" presId="urn:microsoft.com/office/officeart/2005/8/layout/pList2"/>
    <dgm:cxn modelId="{2E180B41-6219-41B0-98E0-C45D5B23D02E}" type="presOf" srcId="{CA61D66A-56B5-4929-AFE6-91BA6444E509}" destId="{2F6CFCD6-F844-4781-8F33-4C17D1357465}" srcOrd="0" destOrd="0" presId="urn:microsoft.com/office/officeart/2005/8/layout/pList2"/>
    <dgm:cxn modelId="{588DC767-4E04-4EAB-B38A-F372FA3C8288}" type="presOf" srcId="{2AD2955A-9931-4A29-852A-F47EE23A1D1D}" destId="{3C4B3C99-0930-4151-8A0A-CD256C3BE125}" srcOrd="0" destOrd="0" presId="urn:microsoft.com/office/officeart/2005/8/layout/pList2"/>
    <dgm:cxn modelId="{EA7FE448-90F5-4243-BAA5-ECB5183A0D1C}" srcId="{BD0A0378-3700-4ED9-B888-1C2CCBF01684}" destId="{2D6C931A-8F25-4644-B652-AF4344A72085}" srcOrd="0" destOrd="0" parTransId="{F2629B2A-7422-479B-96F0-08C267AD480C}" sibTransId="{CD8AD378-8DC1-4286-BFF7-8C05D89B604E}"/>
    <dgm:cxn modelId="{A4DEDB49-348B-4F11-9ED1-F19FE6BF4C39}" type="presOf" srcId="{CD8AD378-8DC1-4286-BFF7-8C05D89B604E}" destId="{5EC4DBCD-2D3B-41D1-8B7E-5D2FB2CE7CDC}" srcOrd="0" destOrd="0" presId="urn:microsoft.com/office/officeart/2005/8/layout/pList2"/>
    <dgm:cxn modelId="{C2A99887-2F32-49B3-9E34-11F990F4450B}" srcId="{BD0A0378-3700-4ED9-B888-1C2CCBF01684}" destId="{2AD2955A-9931-4A29-852A-F47EE23A1D1D}" srcOrd="1" destOrd="0" parTransId="{D179E34A-CE4F-48C2-B117-A095CB75B587}" sibTransId="{CA61D66A-56B5-4929-AFE6-91BA6444E509}"/>
    <dgm:cxn modelId="{8FEEF2BA-AC20-4B5F-8815-2440E9874AD9}" type="presOf" srcId="{2D6C931A-8F25-4644-B652-AF4344A72085}" destId="{980CC7BD-E45B-4E9E-9A81-57F4D4CA2EF3}" srcOrd="0" destOrd="0" presId="urn:microsoft.com/office/officeart/2005/8/layout/pList2"/>
    <dgm:cxn modelId="{DC01D9C0-3A2F-487E-B1BE-1E4BFA7AC8D2}" type="presOf" srcId="{BD0A0378-3700-4ED9-B888-1C2CCBF01684}" destId="{EC8F27CA-EA54-4ABC-B319-3F108D862D71}" srcOrd="0" destOrd="0" presId="urn:microsoft.com/office/officeart/2005/8/layout/pList2"/>
    <dgm:cxn modelId="{896227C4-DA17-4734-B62F-A98AAD8D2C5A}" srcId="{BD0A0378-3700-4ED9-B888-1C2CCBF01684}" destId="{A327E543-C902-43C6-873D-59AD6D495905}" srcOrd="2" destOrd="0" parTransId="{972CE815-45B4-44AB-BCCA-B56DB211A6A0}" sibTransId="{38824F4D-C6DC-4645-925E-DD57C4BACDB6}"/>
    <dgm:cxn modelId="{79363C7B-AAA2-43B9-BB80-90A100B0D3E7}" type="presParOf" srcId="{EC8F27CA-EA54-4ABC-B319-3F108D862D71}" destId="{1A343280-3D74-460D-8503-690E39970938}" srcOrd="0" destOrd="0" presId="urn:microsoft.com/office/officeart/2005/8/layout/pList2"/>
    <dgm:cxn modelId="{3D579708-DD70-45F4-BE95-E04D129504ED}" type="presParOf" srcId="{EC8F27CA-EA54-4ABC-B319-3F108D862D71}" destId="{ED7A7F62-1F8C-4E25-859E-F6954147BCF0}" srcOrd="1" destOrd="0" presId="urn:microsoft.com/office/officeart/2005/8/layout/pList2"/>
    <dgm:cxn modelId="{C5916164-8952-49D3-8382-A6BDDDDCF7E1}" type="presParOf" srcId="{ED7A7F62-1F8C-4E25-859E-F6954147BCF0}" destId="{48A091B8-D926-4745-AE1B-35596F4FF00D}" srcOrd="0" destOrd="0" presId="urn:microsoft.com/office/officeart/2005/8/layout/pList2"/>
    <dgm:cxn modelId="{6901104F-066A-45B3-ABCE-21DC56D054B8}" type="presParOf" srcId="{48A091B8-D926-4745-AE1B-35596F4FF00D}" destId="{980CC7BD-E45B-4E9E-9A81-57F4D4CA2EF3}" srcOrd="0" destOrd="0" presId="urn:microsoft.com/office/officeart/2005/8/layout/pList2"/>
    <dgm:cxn modelId="{C18767FC-DBB1-4F71-9F95-4362E24DB6B2}" type="presParOf" srcId="{48A091B8-D926-4745-AE1B-35596F4FF00D}" destId="{B12F102B-DD8B-4A82-B154-1A7BA9DE1061}" srcOrd="1" destOrd="0" presId="urn:microsoft.com/office/officeart/2005/8/layout/pList2"/>
    <dgm:cxn modelId="{786A2D97-8FF9-414E-8618-28B6233A1D51}" type="presParOf" srcId="{48A091B8-D926-4745-AE1B-35596F4FF00D}" destId="{3B45B9CF-3FBD-4CC9-9102-7FA10465E3C3}" srcOrd="2" destOrd="0" presId="urn:microsoft.com/office/officeart/2005/8/layout/pList2"/>
    <dgm:cxn modelId="{A7F494FB-B3FD-43C1-A8F1-59BB3912B2B4}" type="presParOf" srcId="{ED7A7F62-1F8C-4E25-859E-F6954147BCF0}" destId="{5EC4DBCD-2D3B-41D1-8B7E-5D2FB2CE7CDC}" srcOrd="1" destOrd="0" presId="urn:microsoft.com/office/officeart/2005/8/layout/pList2"/>
    <dgm:cxn modelId="{A7673E07-0A07-40BD-B8F5-CFC49818A10F}" type="presParOf" srcId="{ED7A7F62-1F8C-4E25-859E-F6954147BCF0}" destId="{9420D7C4-E0BE-435B-AA69-ACAEDF94E333}" srcOrd="2" destOrd="0" presId="urn:microsoft.com/office/officeart/2005/8/layout/pList2"/>
    <dgm:cxn modelId="{B4EAC28E-1860-4564-884F-943F0E65B137}" type="presParOf" srcId="{9420D7C4-E0BE-435B-AA69-ACAEDF94E333}" destId="{3C4B3C99-0930-4151-8A0A-CD256C3BE125}" srcOrd="0" destOrd="0" presId="urn:microsoft.com/office/officeart/2005/8/layout/pList2"/>
    <dgm:cxn modelId="{B16DCBFF-EEA9-432F-8CB6-3EA05F42288D}" type="presParOf" srcId="{9420D7C4-E0BE-435B-AA69-ACAEDF94E333}" destId="{98005971-7A1C-4A33-840D-FF0749AB7969}" srcOrd="1" destOrd="0" presId="urn:microsoft.com/office/officeart/2005/8/layout/pList2"/>
    <dgm:cxn modelId="{8CF7DAB1-996D-4B29-AC18-4A9F555206ED}" type="presParOf" srcId="{9420D7C4-E0BE-435B-AA69-ACAEDF94E333}" destId="{FF1B6372-8BFB-4BAF-B58A-8C08279FD784}" srcOrd="2" destOrd="0" presId="urn:microsoft.com/office/officeart/2005/8/layout/pList2"/>
    <dgm:cxn modelId="{EFD20B77-92D9-4801-8586-E6B219D01AB9}" type="presParOf" srcId="{ED7A7F62-1F8C-4E25-859E-F6954147BCF0}" destId="{2F6CFCD6-F844-4781-8F33-4C17D1357465}" srcOrd="3" destOrd="0" presId="urn:microsoft.com/office/officeart/2005/8/layout/pList2"/>
    <dgm:cxn modelId="{37B62A72-EFB3-46E9-9FD7-1E5D6C3F4B1C}" type="presParOf" srcId="{ED7A7F62-1F8C-4E25-859E-F6954147BCF0}" destId="{EAF623DF-D969-4FE5-9AD6-407C63F185CF}" srcOrd="4" destOrd="0" presId="urn:microsoft.com/office/officeart/2005/8/layout/pList2"/>
    <dgm:cxn modelId="{53F42230-BE4A-4DB5-A7F3-366C7D885AE8}" type="presParOf" srcId="{EAF623DF-D969-4FE5-9AD6-407C63F185CF}" destId="{729E5FB2-CAFF-4CEE-ACF2-D2B07C806F3A}" srcOrd="0" destOrd="0" presId="urn:microsoft.com/office/officeart/2005/8/layout/pList2"/>
    <dgm:cxn modelId="{219BC65C-AB14-4B82-9DFD-0FD8F1F306C0}" type="presParOf" srcId="{EAF623DF-D969-4FE5-9AD6-407C63F185CF}" destId="{D0C966D8-7946-4D8E-BD17-E455CD3C1AAD}" srcOrd="1" destOrd="0" presId="urn:microsoft.com/office/officeart/2005/8/layout/pList2"/>
    <dgm:cxn modelId="{BE3DAA3C-9ABA-43C8-879F-6106B92AE40D}" type="presParOf" srcId="{EAF623DF-D969-4FE5-9AD6-407C63F185CF}" destId="{1965E755-05AA-4579-9504-B79C2B514829}" srcOrd="2" destOrd="0" presId="urn:microsoft.com/office/officeart/2005/8/layout/p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574D32-296E-48E0-B333-A6BE713D9547}" type="doc">
      <dgm:prSet loTypeId="urn:microsoft.com/office/officeart/2005/8/layout/cycle7" loCatId="cycle" qsTypeId="urn:microsoft.com/office/officeart/2005/8/quickstyle/simple1" qsCatId="simple" csTypeId="urn:microsoft.com/office/officeart/2005/8/colors/colorful1" csCatId="colorful" phldr="1"/>
      <dgm:spPr/>
      <dgm:t>
        <a:bodyPr/>
        <a:lstStyle/>
        <a:p>
          <a:endParaRPr lang="en-US"/>
        </a:p>
      </dgm:t>
    </dgm:pt>
    <dgm:pt modelId="{786619A4-DD0C-443B-B9A1-17384A51AA9F}">
      <dgm:prSet phldrT="[Text]"/>
      <dgm:spPr/>
      <dgm:t>
        <a:bodyPr/>
        <a:lstStyle/>
        <a:p>
          <a:r>
            <a:rPr lang="en-US" dirty="0"/>
            <a:t>Executive Committee</a:t>
          </a:r>
        </a:p>
      </dgm:t>
    </dgm:pt>
    <dgm:pt modelId="{7EA27C82-669E-4637-BA75-C3D18AD17D60}" type="parTrans" cxnId="{FF5169B6-AD3F-46A6-90FE-B01D53070220}">
      <dgm:prSet/>
      <dgm:spPr/>
      <dgm:t>
        <a:bodyPr/>
        <a:lstStyle/>
        <a:p>
          <a:endParaRPr lang="en-US"/>
        </a:p>
      </dgm:t>
    </dgm:pt>
    <dgm:pt modelId="{7EB34091-D61C-4B53-A630-7FB6FA0649E6}" type="sibTrans" cxnId="{FF5169B6-AD3F-46A6-90FE-B01D53070220}">
      <dgm:prSet/>
      <dgm:spPr/>
      <dgm:t>
        <a:bodyPr/>
        <a:lstStyle/>
        <a:p>
          <a:endParaRPr lang="en-US" dirty="0"/>
        </a:p>
      </dgm:t>
    </dgm:pt>
    <dgm:pt modelId="{926571C4-074B-439F-95AF-A5E927F28AB8}">
      <dgm:prSet phldrT="[Text]"/>
      <dgm:spPr/>
      <dgm:t>
        <a:bodyPr/>
        <a:lstStyle/>
        <a:p>
          <a:r>
            <a:rPr lang="en-US" dirty="0"/>
            <a:t>Subcommittee - nominating</a:t>
          </a:r>
        </a:p>
      </dgm:t>
    </dgm:pt>
    <dgm:pt modelId="{ED4CA5F0-F81C-4F5E-BC69-DDB949489ABC}" type="parTrans" cxnId="{1AC8ADEC-5159-4E74-A311-61069EF85B30}">
      <dgm:prSet/>
      <dgm:spPr/>
      <dgm:t>
        <a:bodyPr/>
        <a:lstStyle/>
        <a:p>
          <a:endParaRPr lang="en-US"/>
        </a:p>
      </dgm:t>
    </dgm:pt>
    <dgm:pt modelId="{0F4F6F69-6558-4DB2-853E-CCD981A846A2}" type="sibTrans" cxnId="{1AC8ADEC-5159-4E74-A311-61069EF85B30}">
      <dgm:prSet/>
      <dgm:spPr/>
      <dgm:t>
        <a:bodyPr/>
        <a:lstStyle/>
        <a:p>
          <a:endParaRPr lang="en-US" dirty="0"/>
        </a:p>
      </dgm:t>
    </dgm:pt>
    <dgm:pt modelId="{F27778D2-B7CB-4B0E-A36A-2AD8CB588885}" type="pres">
      <dgm:prSet presAssocID="{09574D32-296E-48E0-B333-A6BE713D9547}" presName="Name0" presStyleCnt="0">
        <dgm:presLayoutVars>
          <dgm:dir/>
          <dgm:resizeHandles val="exact"/>
        </dgm:presLayoutVars>
      </dgm:prSet>
      <dgm:spPr/>
    </dgm:pt>
    <dgm:pt modelId="{C8DD3A7C-A024-4592-B17A-3C06AD358745}" type="pres">
      <dgm:prSet presAssocID="{786619A4-DD0C-443B-B9A1-17384A51AA9F}" presName="node" presStyleLbl="node1" presStyleIdx="0" presStyleCnt="2">
        <dgm:presLayoutVars>
          <dgm:bulletEnabled val="1"/>
        </dgm:presLayoutVars>
      </dgm:prSet>
      <dgm:spPr/>
    </dgm:pt>
    <dgm:pt modelId="{678BD940-8A27-4548-8097-2301D0E720E4}" type="pres">
      <dgm:prSet presAssocID="{7EB34091-D61C-4B53-A630-7FB6FA0649E6}" presName="sibTrans" presStyleLbl="sibTrans2D1" presStyleIdx="0" presStyleCnt="2"/>
      <dgm:spPr/>
    </dgm:pt>
    <dgm:pt modelId="{9C12FAAE-B9F3-426D-A4B9-FBD86E605B35}" type="pres">
      <dgm:prSet presAssocID="{7EB34091-D61C-4B53-A630-7FB6FA0649E6}" presName="connectorText" presStyleLbl="sibTrans2D1" presStyleIdx="0" presStyleCnt="2"/>
      <dgm:spPr/>
    </dgm:pt>
    <dgm:pt modelId="{E72259FF-6B2A-47BC-8670-2DF7CEE6A373}" type="pres">
      <dgm:prSet presAssocID="{926571C4-074B-439F-95AF-A5E927F28AB8}" presName="node" presStyleLbl="node1" presStyleIdx="1" presStyleCnt="2">
        <dgm:presLayoutVars>
          <dgm:bulletEnabled val="1"/>
        </dgm:presLayoutVars>
      </dgm:prSet>
      <dgm:spPr/>
    </dgm:pt>
    <dgm:pt modelId="{FE4D3FC4-ABD8-4019-B9E5-2269B7F6BD1A}" type="pres">
      <dgm:prSet presAssocID="{0F4F6F69-6558-4DB2-853E-CCD981A846A2}" presName="sibTrans" presStyleLbl="sibTrans2D1" presStyleIdx="1" presStyleCnt="2"/>
      <dgm:spPr/>
    </dgm:pt>
    <dgm:pt modelId="{43F84765-6494-4DC0-A28D-D248C76373D4}" type="pres">
      <dgm:prSet presAssocID="{0F4F6F69-6558-4DB2-853E-CCD981A846A2}" presName="connectorText" presStyleLbl="sibTrans2D1" presStyleIdx="1" presStyleCnt="2"/>
      <dgm:spPr/>
    </dgm:pt>
  </dgm:ptLst>
  <dgm:cxnLst>
    <dgm:cxn modelId="{A6EC7955-5D5A-4B53-BDE1-D22D2AE170F0}" type="presOf" srcId="{786619A4-DD0C-443B-B9A1-17384A51AA9F}" destId="{C8DD3A7C-A024-4592-B17A-3C06AD358745}" srcOrd="0" destOrd="0" presId="urn:microsoft.com/office/officeart/2005/8/layout/cycle7"/>
    <dgm:cxn modelId="{525538A4-75D9-4D51-9541-9A7238405037}" type="presOf" srcId="{7EB34091-D61C-4B53-A630-7FB6FA0649E6}" destId="{9C12FAAE-B9F3-426D-A4B9-FBD86E605B35}" srcOrd="1" destOrd="0" presId="urn:microsoft.com/office/officeart/2005/8/layout/cycle7"/>
    <dgm:cxn modelId="{45566DA4-D62E-4006-85C7-CD4D537BA84D}" type="presOf" srcId="{926571C4-074B-439F-95AF-A5E927F28AB8}" destId="{E72259FF-6B2A-47BC-8670-2DF7CEE6A373}" srcOrd="0" destOrd="0" presId="urn:microsoft.com/office/officeart/2005/8/layout/cycle7"/>
    <dgm:cxn modelId="{B21A5AAB-9709-4AA2-916D-255966046731}" type="presOf" srcId="{7EB34091-D61C-4B53-A630-7FB6FA0649E6}" destId="{678BD940-8A27-4548-8097-2301D0E720E4}" srcOrd="0" destOrd="0" presId="urn:microsoft.com/office/officeart/2005/8/layout/cycle7"/>
    <dgm:cxn modelId="{B72E5FB4-5812-4AA4-8AB5-223D98476F8D}" type="presOf" srcId="{0F4F6F69-6558-4DB2-853E-CCD981A846A2}" destId="{43F84765-6494-4DC0-A28D-D248C76373D4}" srcOrd="1" destOrd="0" presId="urn:microsoft.com/office/officeart/2005/8/layout/cycle7"/>
    <dgm:cxn modelId="{FF5169B6-AD3F-46A6-90FE-B01D53070220}" srcId="{09574D32-296E-48E0-B333-A6BE713D9547}" destId="{786619A4-DD0C-443B-B9A1-17384A51AA9F}" srcOrd="0" destOrd="0" parTransId="{7EA27C82-669E-4637-BA75-C3D18AD17D60}" sibTransId="{7EB34091-D61C-4B53-A630-7FB6FA0649E6}"/>
    <dgm:cxn modelId="{10268ABD-0390-44A2-8D01-7B3F2E3CA11E}" type="presOf" srcId="{0F4F6F69-6558-4DB2-853E-CCD981A846A2}" destId="{FE4D3FC4-ABD8-4019-B9E5-2269B7F6BD1A}" srcOrd="0" destOrd="0" presId="urn:microsoft.com/office/officeart/2005/8/layout/cycle7"/>
    <dgm:cxn modelId="{F865CEE1-54EA-481D-BD19-D13A1CFEA578}" type="presOf" srcId="{09574D32-296E-48E0-B333-A6BE713D9547}" destId="{F27778D2-B7CB-4B0E-A36A-2AD8CB588885}" srcOrd="0" destOrd="0" presId="urn:microsoft.com/office/officeart/2005/8/layout/cycle7"/>
    <dgm:cxn modelId="{1AC8ADEC-5159-4E74-A311-61069EF85B30}" srcId="{09574D32-296E-48E0-B333-A6BE713D9547}" destId="{926571C4-074B-439F-95AF-A5E927F28AB8}" srcOrd="1" destOrd="0" parTransId="{ED4CA5F0-F81C-4F5E-BC69-DDB949489ABC}" sibTransId="{0F4F6F69-6558-4DB2-853E-CCD981A846A2}"/>
    <dgm:cxn modelId="{89A1FF18-6B4A-44CC-9240-F36204274657}" type="presParOf" srcId="{F27778D2-B7CB-4B0E-A36A-2AD8CB588885}" destId="{C8DD3A7C-A024-4592-B17A-3C06AD358745}" srcOrd="0" destOrd="0" presId="urn:microsoft.com/office/officeart/2005/8/layout/cycle7"/>
    <dgm:cxn modelId="{71A22564-4A98-493B-A34E-0AC654925D1D}" type="presParOf" srcId="{F27778D2-B7CB-4B0E-A36A-2AD8CB588885}" destId="{678BD940-8A27-4548-8097-2301D0E720E4}" srcOrd="1" destOrd="0" presId="urn:microsoft.com/office/officeart/2005/8/layout/cycle7"/>
    <dgm:cxn modelId="{9DDF9F1E-DE8A-4B7F-8D51-B7F39E79D9F9}" type="presParOf" srcId="{678BD940-8A27-4548-8097-2301D0E720E4}" destId="{9C12FAAE-B9F3-426D-A4B9-FBD86E605B35}" srcOrd="0" destOrd="0" presId="urn:microsoft.com/office/officeart/2005/8/layout/cycle7"/>
    <dgm:cxn modelId="{8957A136-74A9-49D6-8DB7-0FA30FD2D877}" type="presParOf" srcId="{F27778D2-B7CB-4B0E-A36A-2AD8CB588885}" destId="{E72259FF-6B2A-47BC-8670-2DF7CEE6A373}" srcOrd="2" destOrd="0" presId="urn:microsoft.com/office/officeart/2005/8/layout/cycle7"/>
    <dgm:cxn modelId="{5A9BC3C6-5435-414C-8263-95BAB1D826D1}" type="presParOf" srcId="{F27778D2-B7CB-4B0E-A36A-2AD8CB588885}" destId="{FE4D3FC4-ABD8-4019-B9E5-2269B7F6BD1A}" srcOrd="3" destOrd="0" presId="urn:microsoft.com/office/officeart/2005/8/layout/cycle7"/>
    <dgm:cxn modelId="{4E41B3CD-C789-4D34-AD37-79897C697AF3}" type="presParOf" srcId="{FE4D3FC4-ABD8-4019-B9E5-2269B7F6BD1A}" destId="{43F84765-6494-4DC0-A28D-D248C76373D4}" srcOrd="0" destOrd="0" presId="urn:microsoft.com/office/officeart/2005/8/layout/cycle7"/>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74E8EA-9D16-449B-89B8-953E57751AA6}" type="doc">
      <dgm:prSet loTypeId="urn:microsoft.com/office/officeart/2005/8/layout/hProcess9" loCatId="process" qsTypeId="urn:microsoft.com/office/officeart/2005/8/quickstyle/simple4" qsCatId="simple" csTypeId="urn:microsoft.com/office/officeart/2005/8/colors/accent0_3" csCatId="mainScheme" phldr="1"/>
      <dgm:spPr/>
    </dgm:pt>
    <dgm:pt modelId="{6F5FE925-F813-4706-B5E1-C9A6ED66DECF}">
      <dgm:prSet phldrT="[Text]"/>
      <dgm:spPr/>
      <dgm:t>
        <a:bodyPr/>
        <a:lstStyle/>
        <a:p>
          <a:pPr algn="ctr"/>
          <a:r>
            <a:rPr lang="en-US" b="1" dirty="0"/>
            <a:t>     SECRETARY	</a:t>
          </a:r>
        </a:p>
      </dgm:t>
    </dgm:pt>
    <dgm:pt modelId="{9BE55A6A-EF3C-4A1A-A6AB-23123892CAD3}" type="parTrans" cxnId="{1DB54D15-A292-4D6E-89E9-3736B30C138F}">
      <dgm:prSet/>
      <dgm:spPr/>
      <dgm:t>
        <a:bodyPr/>
        <a:lstStyle/>
        <a:p>
          <a:endParaRPr lang="en-US"/>
        </a:p>
      </dgm:t>
    </dgm:pt>
    <dgm:pt modelId="{F280A8DC-5772-4E3D-A388-0EACDA782697}" type="sibTrans" cxnId="{1DB54D15-A292-4D6E-89E9-3736B30C138F}">
      <dgm:prSet/>
      <dgm:spPr/>
      <dgm:t>
        <a:bodyPr/>
        <a:lstStyle/>
        <a:p>
          <a:endParaRPr lang="en-US"/>
        </a:p>
      </dgm:t>
    </dgm:pt>
    <dgm:pt modelId="{B6687C5B-905B-472C-B408-3D46DEA2B8F5}">
      <dgm:prSet phldrT="[Text]"/>
      <dgm:spPr/>
      <dgm:t>
        <a:bodyPr/>
        <a:lstStyle/>
        <a:p>
          <a:pPr algn="ctr"/>
          <a:r>
            <a:rPr lang="en-US" b="1" dirty="0"/>
            <a:t>     VICE –CHAIR	</a:t>
          </a:r>
        </a:p>
      </dgm:t>
    </dgm:pt>
    <dgm:pt modelId="{76072970-36B3-4399-99FF-6201AC3E6C47}" type="parTrans" cxnId="{6713D388-1589-45AA-A21C-F167E03A6D97}">
      <dgm:prSet/>
      <dgm:spPr/>
      <dgm:t>
        <a:bodyPr/>
        <a:lstStyle/>
        <a:p>
          <a:endParaRPr lang="en-US"/>
        </a:p>
      </dgm:t>
    </dgm:pt>
    <dgm:pt modelId="{656DFA25-1529-4FA5-A02A-2AB95D3D15E1}" type="sibTrans" cxnId="{6713D388-1589-45AA-A21C-F167E03A6D97}">
      <dgm:prSet/>
      <dgm:spPr/>
      <dgm:t>
        <a:bodyPr/>
        <a:lstStyle/>
        <a:p>
          <a:endParaRPr lang="en-US"/>
        </a:p>
      </dgm:t>
    </dgm:pt>
    <dgm:pt modelId="{96E5D8C3-F570-471E-8568-C9482FF243CF}">
      <dgm:prSet phldrT="[Text]"/>
      <dgm:spPr/>
      <dgm:t>
        <a:bodyPr/>
        <a:lstStyle/>
        <a:p>
          <a:pPr algn="ctr"/>
          <a:r>
            <a:rPr lang="en-US" b="1" dirty="0"/>
            <a:t>CHAIR</a:t>
          </a:r>
        </a:p>
      </dgm:t>
    </dgm:pt>
    <dgm:pt modelId="{EB88DDF8-7D07-4397-8ACD-AC183DABC36B}" type="parTrans" cxnId="{820B6822-FA9C-493D-8103-D61696A18D46}">
      <dgm:prSet/>
      <dgm:spPr/>
      <dgm:t>
        <a:bodyPr/>
        <a:lstStyle/>
        <a:p>
          <a:endParaRPr lang="en-US"/>
        </a:p>
      </dgm:t>
    </dgm:pt>
    <dgm:pt modelId="{B4527A03-A091-425D-800E-66275897D0E8}" type="sibTrans" cxnId="{820B6822-FA9C-493D-8103-D61696A18D46}">
      <dgm:prSet/>
      <dgm:spPr/>
      <dgm:t>
        <a:bodyPr/>
        <a:lstStyle/>
        <a:p>
          <a:endParaRPr lang="en-US"/>
        </a:p>
      </dgm:t>
    </dgm:pt>
    <dgm:pt modelId="{509DCC06-AC8E-48B6-8205-03A061340B40}" type="pres">
      <dgm:prSet presAssocID="{2274E8EA-9D16-449B-89B8-953E57751AA6}" presName="CompostProcess" presStyleCnt="0">
        <dgm:presLayoutVars>
          <dgm:dir/>
          <dgm:resizeHandles val="exact"/>
        </dgm:presLayoutVars>
      </dgm:prSet>
      <dgm:spPr/>
    </dgm:pt>
    <dgm:pt modelId="{3F478E6E-16FE-489A-A48A-78A44DB35B8D}" type="pres">
      <dgm:prSet presAssocID="{2274E8EA-9D16-449B-89B8-953E57751AA6}" presName="arrow" presStyleLbl="bgShp" presStyleIdx="0" presStyleCnt="1"/>
      <dgm:spPr/>
    </dgm:pt>
    <dgm:pt modelId="{0D4E4172-4BFA-430A-9775-7FC8C611E5A3}" type="pres">
      <dgm:prSet presAssocID="{2274E8EA-9D16-449B-89B8-953E57751AA6}" presName="linearProcess" presStyleCnt="0"/>
      <dgm:spPr/>
    </dgm:pt>
    <dgm:pt modelId="{21A293AB-D18B-4D88-815C-05C73C0F0F38}" type="pres">
      <dgm:prSet presAssocID="{6F5FE925-F813-4706-B5E1-C9A6ED66DECF}" presName="textNode" presStyleLbl="node1" presStyleIdx="0" presStyleCnt="3" custScaleY="59375">
        <dgm:presLayoutVars>
          <dgm:bulletEnabled val="1"/>
        </dgm:presLayoutVars>
      </dgm:prSet>
      <dgm:spPr/>
    </dgm:pt>
    <dgm:pt modelId="{331ABA76-7C4D-42FD-882C-FE0C0120211F}" type="pres">
      <dgm:prSet presAssocID="{F280A8DC-5772-4E3D-A388-0EACDA782697}" presName="sibTrans" presStyleCnt="0"/>
      <dgm:spPr/>
    </dgm:pt>
    <dgm:pt modelId="{5B9FF831-421A-4E2D-B56C-5A0E8785B0D4}" type="pres">
      <dgm:prSet presAssocID="{B6687C5B-905B-472C-B408-3D46DEA2B8F5}" presName="textNode" presStyleLbl="node1" presStyleIdx="1" presStyleCnt="3" custScaleY="59375">
        <dgm:presLayoutVars>
          <dgm:bulletEnabled val="1"/>
        </dgm:presLayoutVars>
      </dgm:prSet>
      <dgm:spPr/>
    </dgm:pt>
    <dgm:pt modelId="{94C6A360-72B8-490F-8863-577CCA3889E3}" type="pres">
      <dgm:prSet presAssocID="{656DFA25-1529-4FA5-A02A-2AB95D3D15E1}" presName="sibTrans" presStyleCnt="0"/>
      <dgm:spPr/>
    </dgm:pt>
    <dgm:pt modelId="{08C53EFD-CF99-4789-AECA-9589976679FE}" type="pres">
      <dgm:prSet presAssocID="{96E5D8C3-F570-471E-8568-C9482FF243CF}" presName="textNode" presStyleLbl="node1" presStyleIdx="2" presStyleCnt="3" custScaleY="59375">
        <dgm:presLayoutVars>
          <dgm:bulletEnabled val="1"/>
        </dgm:presLayoutVars>
      </dgm:prSet>
      <dgm:spPr/>
    </dgm:pt>
  </dgm:ptLst>
  <dgm:cxnLst>
    <dgm:cxn modelId="{1DB54D15-A292-4D6E-89E9-3736B30C138F}" srcId="{2274E8EA-9D16-449B-89B8-953E57751AA6}" destId="{6F5FE925-F813-4706-B5E1-C9A6ED66DECF}" srcOrd="0" destOrd="0" parTransId="{9BE55A6A-EF3C-4A1A-A6AB-23123892CAD3}" sibTransId="{F280A8DC-5772-4E3D-A388-0EACDA782697}"/>
    <dgm:cxn modelId="{820B6822-FA9C-493D-8103-D61696A18D46}" srcId="{2274E8EA-9D16-449B-89B8-953E57751AA6}" destId="{96E5D8C3-F570-471E-8568-C9482FF243CF}" srcOrd="2" destOrd="0" parTransId="{EB88DDF8-7D07-4397-8ACD-AC183DABC36B}" sibTransId="{B4527A03-A091-425D-800E-66275897D0E8}"/>
    <dgm:cxn modelId="{7A694525-4C3B-4AA2-9E79-2A7122DE8539}" type="presOf" srcId="{B6687C5B-905B-472C-B408-3D46DEA2B8F5}" destId="{5B9FF831-421A-4E2D-B56C-5A0E8785B0D4}" srcOrd="0" destOrd="0" presId="urn:microsoft.com/office/officeart/2005/8/layout/hProcess9"/>
    <dgm:cxn modelId="{EFF5A13B-D858-404B-80A2-CAB9F3D3CF5B}" type="presOf" srcId="{6F5FE925-F813-4706-B5E1-C9A6ED66DECF}" destId="{21A293AB-D18B-4D88-815C-05C73C0F0F38}" srcOrd="0" destOrd="0" presId="urn:microsoft.com/office/officeart/2005/8/layout/hProcess9"/>
    <dgm:cxn modelId="{D26DC93F-447E-45D7-A91D-5A1CAC4DF242}" type="presOf" srcId="{2274E8EA-9D16-449B-89B8-953E57751AA6}" destId="{509DCC06-AC8E-48B6-8205-03A061340B40}" srcOrd="0" destOrd="0" presId="urn:microsoft.com/office/officeart/2005/8/layout/hProcess9"/>
    <dgm:cxn modelId="{FD11FD87-14D6-4A6D-A004-14C895BCE1D2}" type="presOf" srcId="{96E5D8C3-F570-471E-8568-C9482FF243CF}" destId="{08C53EFD-CF99-4789-AECA-9589976679FE}" srcOrd="0" destOrd="0" presId="urn:microsoft.com/office/officeart/2005/8/layout/hProcess9"/>
    <dgm:cxn modelId="{6713D388-1589-45AA-A21C-F167E03A6D97}" srcId="{2274E8EA-9D16-449B-89B8-953E57751AA6}" destId="{B6687C5B-905B-472C-B408-3D46DEA2B8F5}" srcOrd="1" destOrd="0" parTransId="{76072970-36B3-4399-99FF-6201AC3E6C47}" sibTransId="{656DFA25-1529-4FA5-A02A-2AB95D3D15E1}"/>
    <dgm:cxn modelId="{E4BA7BBA-19E0-433F-83F6-5075DCDCAD8B}" type="presParOf" srcId="{509DCC06-AC8E-48B6-8205-03A061340B40}" destId="{3F478E6E-16FE-489A-A48A-78A44DB35B8D}" srcOrd="0" destOrd="0" presId="urn:microsoft.com/office/officeart/2005/8/layout/hProcess9"/>
    <dgm:cxn modelId="{2C8B8305-B327-4DE3-9E0B-827B399FA775}" type="presParOf" srcId="{509DCC06-AC8E-48B6-8205-03A061340B40}" destId="{0D4E4172-4BFA-430A-9775-7FC8C611E5A3}" srcOrd="1" destOrd="0" presId="urn:microsoft.com/office/officeart/2005/8/layout/hProcess9"/>
    <dgm:cxn modelId="{DE311CFE-3921-47F3-8751-CA9193D0D1FF}" type="presParOf" srcId="{0D4E4172-4BFA-430A-9775-7FC8C611E5A3}" destId="{21A293AB-D18B-4D88-815C-05C73C0F0F38}" srcOrd="0" destOrd="0" presId="urn:microsoft.com/office/officeart/2005/8/layout/hProcess9"/>
    <dgm:cxn modelId="{9CB2D834-FC1F-478E-B70C-2F439387DCE5}" type="presParOf" srcId="{0D4E4172-4BFA-430A-9775-7FC8C611E5A3}" destId="{331ABA76-7C4D-42FD-882C-FE0C0120211F}" srcOrd="1" destOrd="0" presId="urn:microsoft.com/office/officeart/2005/8/layout/hProcess9"/>
    <dgm:cxn modelId="{148DDBED-0268-46B0-8510-B9D37CF1FC21}" type="presParOf" srcId="{0D4E4172-4BFA-430A-9775-7FC8C611E5A3}" destId="{5B9FF831-421A-4E2D-B56C-5A0E8785B0D4}" srcOrd="2" destOrd="0" presId="urn:microsoft.com/office/officeart/2005/8/layout/hProcess9"/>
    <dgm:cxn modelId="{91BD35FB-7503-46E8-BE92-43F8BEF3D417}" type="presParOf" srcId="{0D4E4172-4BFA-430A-9775-7FC8C611E5A3}" destId="{94C6A360-72B8-490F-8863-577CCA3889E3}" srcOrd="3" destOrd="0" presId="urn:microsoft.com/office/officeart/2005/8/layout/hProcess9"/>
    <dgm:cxn modelId="{C53CC1DF-AA5F-4889-BF23-BE688DAE460F}" type="presParOf" srcId="{0D4E4172-4BFA-430A-9775-7FC8C611E5A3}" destId="{08C53EFD-CF99-4789-AECA-9589976679FE}"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343280-3D74-460D-8503-690E39970938}">
      <dsp:nvSpPr>
        <dsp:cNvPr id="0" name=""/>
        <dsp:cNvSpPr/>
      </dsp:nvSpPr>
      <dsp:spPr>
        <a:xfrm>
          <a:off x="261241" y="139955"/>
          <a:ext cx="10636928" cy="1211035"/>
        </a:xfrm>
        <a:prstGeom prst="roundRect">
          <a:avLst>
            <a:gd name="adj" fmla="val 10000"/>
          </a:avLst>
        </a:prstGeom>
        <a:solidFill>
          <a:schemeClr val="bg1">
            <a:alpha val="9000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45B9CF-3FBD-4CC9-9102-7FA10465E3C3}">
      <dsp:nvSpPr>
        <dsp:cNvPr id="0" name=""/>
        <dsp:cNvSpPr/>
      </dsp:nvSpPr>
      <dsp:spPr>
        <a:xfrm>
          <a:off x="334782" y="198792"/>
          <a:ext cx="3278077" cy="109335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t="-44000" b="-4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80CC7BD-E45B-4E9E-9A81-57F4D4CA2EF3}">
      <dsp:nvSpPr>
        <dsp:cNvPr id="0" name=""/>
        <dsp:cNvSpPr/>
      </dsp:nvSpPr>
      <dsp:spPr>
        <a:xfrm rot="10800000">
          <a:off x="334782" y="1490945"/>
          <a:ext cx="3278077" cy="1822266"/>
        </a:xfrm>
        <a:prstGeom prst="round2SameRect">
          <a:avLst>
            <a:gd name="adj1" fmla="val 10500"/>
            <a:gd name="adj2" fmla="val 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US" sz="1600" b="1" kern="1200" dirty="0">
              <a:solidFill>
                <a:schemeClr val="bg1">
                  <a:lumMod val="95000"/>
                </a:schemeClr>
              </a:solidFill>
              <a:latin typeface="Century Gothic" panose="020B0502020202020204" pitchFamily="34" charset="0"/>
            </a:rPr>
            <a:t>CHAIR</a:t>
          </a:r>
        </a:p>
        <a:p>
          <a:pPr marL="0" lvl="0" indent="0" algn="l" defTabSz="7112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Must be member of Advisory Board</a:t>
          </a:r>
        </a:p>
        <a:p>
          <a:pPr marL="0" lvl="0" indent="0" algn="l" defTabSz="7112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Appointed by AB Chair</a:t>
          </a:r>
        </a:p>
        <a:p>
          <a:pPr marL="0" lvl="0" indent="0" algn="l" defTabSz="7112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Presents report and action items in full advisory board meetings</a:t>
          </a:r>
        </a:p>
      </dsp:txBody>
      <dsp:txXfrm rot="10800000">
        <a:off x="390823" y="1490945"/>
        <a:ext cx="3165995" cy="1766225"/>
      </dsp:txXfrm>
    </dsp:sp>
    <dsp:sp modelId="{FF1B6372-8BFB-4BAF-B58A-8C08279FD784}">
      <dsp:nvSpPr>
        <dsp:cNvPr id="0" name=""/>
        <dsp:cNvSpPr/>
      </dsp:nvSpPr>
      <dsp:spPr>
        <a:xfrm>
          <a:off x="3961745" y="173268"/>
          <a:ext cx="3278077" cy="111333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a:fillRect t="-90000" b="-9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C4B3C99-0930-4151-8A0A-CD256C3BE125}">
      <dsp:nvSpPr>
        <dsp:cNvPr id="0" name=""/>
        <dsp:cNvSpPr/>
      </dsp:nvSpPr>
      <dsp:spPr>
        <a:xfrm rot="10800000">
          <a:off x="3940667" y="1490945"/>
          <a:ext cx="3278077" cy="1822266"/>
        </a:xfrm>
        <a:prstGeom prst="round2SameRect">
          <a:avLst>
            <a:gd name="adj1" fmla="val 10500"/>
            <a:gd name="adj2" fmla="val 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US" sz="1600" b="1" kern="1200" dirty="0">
              <a:solidFill>
                <a:schemeClr val="bg1">
                  <a:lumMod val="95000"/>
                </a:schemeClr>
              </a:solidFill>
              <a:latin typeface="Century Gothic" panose="020B0502020202020204" pitchFamily="34" charset="0"/>
            </a:rPr>
            <a:t>SECRETARY</a:t>
          </a:r>
        </a:p>
        <a:p>
          <a:pPr marL="0" lvl="0" indent="0" algn="l" defTabSz="7112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Elected by committee members</a:t>
          </a:r>
        </a:p>
        <a:p>
          <a:pPr marL="0" lvl="0" indent="0" algn="l" defTabSz="7112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Records</a:t>
          </a:r>
        </a:p>
        <a:p>
          <a:pPr marL="0" lvl="0" indent="0" algn="l" defTabSz="7112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Submits minutes and recommendations to Exe. Committee Member Liaison</a:t>
          </a:r>
        </a:p>
      </dsp:txBody>
      <dsp:txXfrm rot="10800000">
        <a:off x="3996708" y="1490945"/>
        <a:ext cx="3165995" cy="1766225"/>
      </dsp:txXfrm>
    </dsp:sp>
    <dsp:sp modelId="{1965E755-05AA-4579-9504-B79C2B514829}">
      <dsp:nvSpPr>
        <dsp:cNvPr id="0" name=""/>
        <dsp:cNvSpPr/>
      </dsp:nvSpPr>
      <dsp:spPr>
        <a:xfrm>
          <a:off x="7546552" y="198792"/>
          <a:ext cx="3278077" cy="1093359"/>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rcRect/>
          <a:stretch>
            <a:fillRect t="-55000" b="-5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29E5FB2-CAFF-4CEE-ACF2-D2B07C806F3A}">
      <dsp:nvSpPr>
        <dsp:cNvPr id="0" name=""/>
        <dsp:cNvSpPr/>
      </dsp:nvSpPr>
      <dsp:spPr>
        <a:xfrm rot="10800000">
          <a:off x="7546552" y="1490945"/>
          <a:ext cx="3278077" cy="1822266"/>
        </a:xfrm>
        <a:prstGeom prst="round2SameRect">
          <a:avLst>
            <a:gd name="adj1" fmla="val 10500"/>
            <a:gd name="adj2" fmla="val 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b="1" kern="1200" dirty="0">
              <a:solidFill>
                <a:schemeClr val="bg1">
                  <a:lumMod val="95000"/>
                </a:schemeClr>
              </a:solidFill>
              <a:latin typeface="Century Gothic" panose="020B0502020202020204" pitchFamily="34" charset="0"/>
            </a:rPr>
            <a:t>MEMBERSHIP</a:t>
          </a:r>
          <a:endParaRPr lang="en-US" sz="1400" b="1" kern="1200" dirty="0">
            <a:solidFill>
              <a:schemeClr val="bg1">
                <a:lumMod val="95000"/>
              </a:schemeClr>
            </a:solidFill>
            <a:latin typeface="Century Gothic" panose="020B0502020202020204" pitchFamily="34" charset="0"/>
          </a:endParaRPr>
        </a:p>
        <a:p>
          <a:pPr marL="0" lvl="0" indent="0" algn="l" defTabSz="8001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Non Board Members and Board Members</a:t>
          </a:r>
        </a:p>
        <a:p>
          <a:pPr marL="0" lvl="0" indent="0" algn="l" defTabSz="8001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Test drive for future members</a:t>
          </a:r>
        </a:p>
        <a:p>
          <a:pPr marL="0" lvl="0" indent="0" algn="l" defTabSz="8001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Build affinity</a:t>
          </a:r>
        </a:p>
        <a:p>
          <a:pPr marL="0" lvl="0" indent="0" algn="l" defTabSz="800100">
            <a:lnSpc>
              <a:spcPct val="90000"/>
            </a:lnSpc>
            <a:spcBef>
              <a:spcPct val="0"/>
            </a:spcBef>
            <a:spcAft>
              <a:spcPct val="35000"/>
            </a:spcAft>
            <a:buNone/>
          </a:pPr>
          <a:r>
            <a:rPr lang="en-US" sz="1400" kern="1200" dirty="0">
              <a:solidFill>
                <a:schemeClr val="bg1">
                  <a:lumMod val="95000"/>
                </a:schemeClr>
              </a:solidFill>
              <a:latin typeface="Century Gothic" panose="020B0502020202020204" pitchFamily="34" charset="0"/>
            </a:rPr>
            <a:t>Expertise and passion</a:t>
          </a:r>
        </a:p>
      </dsp:txBody>
      <dsp:txXfrm rot="10800000">
        <a:off x="7602593" y="1490945"/>
        <a:ext cx="3165995" cy="17662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DD3A7C-A024-4592-B17A-3C06AD358745}">
      <dsp:nvSpPr>
        <dsp:cNvPr id="0" name=""/>
        <dsp:cNvSpPr/>
      </dsp:nvSpPr>
      <dsp:spPr>
        <a:xfrm>
          <a:off x="2543349" y="627"/>
          <a:ext cx="1780512" cy="89025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Executive Committee</a:t>
          </a:r>
        </a:p>
      </dsp:txBody>
      <dsp:txXfrm>
        <a:off x="2569424" y="26702"/>
        <a:ext cx="1728362" cy="838106"/>
      </dsp:txXfrm>
    </dsp:sp>
    <dsp:sp modelId="{678BD940-8A27-4548-8097-2301D0E720E4}">
      <dsp:nvSpPr>
        <dsp:cNvPr id="0" name=""/>
        <dsp:cNvSpPr/>
      </dsp:nvSpPr>
      <dsp:spPr>
        <a:xfrm rot="5400000">
          <a:off x="2968452" y="1316531"/>
          <a:ext cx="930307" cy="311589"/>
        </a:xfrm>
        <a:prstGeom prst="lef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3061929" y="1378849"/>
        <a:ext cx="743353" cy="186953"/>
      </dsp:txXfrm>
    </dsp:sp>
    <dsp:sp modelId="{E72259FF-6B2A-47BC-8670-2DF7CEE6A373}">
      <dsp:nvSpPr>
        <dsp:cNvPr id="0" name=""/>
        <dsp:cNvSpPr/>
      </dsp:nvSpPr>
      <dsp:spPr>
        <a:xfrm>
          <a:off x="2543349" y="2053768"/>
          <a:ext cx="1780512" cy="89025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Subcommittee - nominating</a:t>
          </a:r>
        </a:p>
      </dsp:txBody>
      <dsp:txXfrm>
        <a:off x="2569424" y="2079843"/>
        <a:ext cx="1728362" cy="838106"/>
      </dsp:txXfrm>
    </dsp:sp>
    <dsp:sp modelId="{FE4D3FC4-ABD8-4019-B9E5-2269B7F6BD1A}">
      <dsp:nvSpPr>
        <dsp:cNvPr id="0" name=""/>
        <dsp:cNvSpPr/>
      </dsp:nvSpPr>
      <dsp:spPr>
        <a:xfrm rot="16200000">
          <a:off x="2968452" y="1316531"/>
          <a:ext cx="930307" cy="311589"/>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dirty="0"/>
        </a:p>
      </dsp:txBody>
      <dsp:txXfrm>
        <a:off x="3061929" y="1378849"/>
        <a:ext cx="743353" cy="1869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478E6E-16FE-489A-A48A-78A44DB35B8D}">
      <dsp:nvSpPr>
        <dsp:cNvPr id="0" name=""/>
        <dsp:cNvSpPr/>
      </dsp:nvSpPr>
      <dsp:spPr>
        <a:xfrm>
          <a:off x="779621" y="0"/>
          <a:ext cx="8835707" cy="3311524"/>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1A293AB-D18B-4D88-815C-05C73C0F0F38}">
      <dsp:nvSpPr>
        <dsp:cNvPr id="0" name=""/>
        <dsp:cNvSpPr/>
      </dsp:nvSpPr>
      <dsp:spPr>
        <a:xfrm>
          <a:off x="317" y="1262518"/>
          <a:ext cx="3290169" cy="786487"/>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     SECRETARY	</a:t>
          </a:r>
        </a:p>
      </dsp:txBody>
      <dsp:txXfrm>
        <a:off x="38710" y="1300911"/>
        <a:ext cx="3213383" cy="709701"/>
      </dsp:txXfrm>
    </dsp:sp>
    <dsp:sp modelId="{5B9FF831-421A-4E2D-B56C-5A0E8785B0D4}">
      <dsp:nvSpPr>
        <dsp:cNvPr id="0" name=""/>
        <dsp:cNvSpPr/>
      </dsp:nvSpPr>
      <dsp:spPr>
        <a:xfrm>
          <a:off x="3552390" y="1262518"/>
          <a:ext cx="3290169" cy="786487"/>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     VICE –CHAIR	</a:t>
          </a:r>
        </a:p>
      </dsp:txBody>
      <dsp:txXfrm>
        <a:off x="3590783" y="1300911"/>
        <a:ext cx="3213383" cy="709701"/>
      </dsp:txXfrm>
    </dsp:sp>
    <dsp:sp modelId="{08C53EFD-CF99-4789-AECA-9589976679FE}">
      <dsp:nvSpPr>
        <dsp:cNvPr id="0" name=""/>
        <dsp:cNvSpPr/>
      </dsp:nvSpPr>
      <dsp:spPr>
        <a:xfrm>
          <a:off x="7104463" y="1262518"/>
          <a:ext cx="3290169" cy="786487"/>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CHAIR</a:t>
          </a:r>
        </a:p>
      </dsp:txBody>
      <dsp:txXfrm>
        <a:off x="7142856" y="1300911"/>
        <a:ext cx="3213383" cy="709701"/>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8CB839-E773-4261-8CD4-5C464A787D42}" type="datetimeFigureOut">
              <a:rPr lang="en-US" smtClean="0"/>
              <a:t>8/26/2022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4B1BDC-CD3E-4285-9EFA-C9178B5DB197}" type="slidenum">
              <a:rPr lang="en-US" smtClean="0"/>
              <a:t>‹#›</a:t>
            </a:fld>
            <a:endParaRPr lang="en-US"/>
          </a:p>
        </p:txBody>
      </p:sp>
    </p:spTree>
    <p:extLst>
      <p:ext uri="{BB962C8B-B14F-4D97-AF65-F5344CB8AC3E}">
        <p14:creationId xmlns:p14="http://schemas.microsoft.com/office/powerpoint/2010/main" val="304493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 to open up session</a:t>
            </a:r>
          </a:p>
        </p:txBody>
      </p:sp>
      <p:sp>
        <p:nvSpPr>
          <p:cNvPr id="4" name="Slide Number Placeholder 3"/>
          <p:cNvSpPr>
            <a:spLocks noGrp="1"/>
          </p:cNvSpPr>
          <p:nvPr>
            <p:ph type="sldNum" sz="quarter" idx="5"/>
          </p:nvPr>
        </p:nvSpPr>
        <p:spPr/>
        <p:txBody>
          <a:bodyPr/>
          <a:lstStyle/>
          <a:p>
            <a:fld id="{394B1BDC-CD3E-4285-9EFA-C9178B5DB197}" type="slidenum">
              <a:rPr lang="en-US" smtClean="0"/>
              <a:t>1</a:t>
            </a:fld>
            <a:endParaRPr lang="en-US"/>
          </a:p>
        </p:txBody>
      </p:sp>
    </p:spTree>
    <p:extLst>
      <p:ext uri="{BB962C8B-B14F-4D97-AF65-F5344CB8AC3E}">
        <p14:creationId xmlns:p14="http://schemas.microsoft.com/office/powerpoint/2010/main" val="4029632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 explains the nominating committee is either a sub committee of the Executive Committee or the Exe. Committee takes the responsibility</a:t>
            </a:r>
          </a:p>
        </p:txBody>
      </p:sp>
      <p:sp>
        <p:nvSpPr>
          <p:cNvPr id="4" name="Slide Number Placeholder 3"/>
          <p:cNvSpPr>
            <a:spLocks noGrp="1"/>
          </p:cNvSpPr>
          <p:nvPr>
            <p:ph type="sldNum" sz="quarter" idx="5"/>
          </p:nvPr>
        </p:nvSpPr>
        <p:spPr/>
        <p:txBody>
          <a:bodyPr/>
          <a:lstStyle/>
          <a:p>
            <a:fld id="{394B1BDC-CD3E-4285-9EFA-C9178B5DB197}" type="slidenum">
              <a:rPr lang="en-US" smtClean="0"/>
              <a:t>10</a:t>
            </a:fld>
            <a:endParaRPr lang="en-US"/>
          </a:p>
        </p:txBody>
      </p:sp>
    </p:spTree>
    <p:extLst>
      <p:ext uri="{BB962C8B-B14F-4D97-AF65-F5344CB8AC3E}">
        <p14:creationId xmlns:p14="http://schemas.microsoft.com/office/powerpoint/2010/main" val="11043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a:t>
            </a:r>
          </a:p>
        </p:txBody>
      </p:sp>
      <p:sp>
        <p:nvSpPr>
          <p:cNvPr id="4" name="Slide Number Placeholder 3"/>
          <p:cNvSpPr>
            <a:spLocks noGrp="1"/>
          </p:cNvSpPr>
          <p:nvPr>
            <p:ph type="sldNum" sz="quarter" idx="5"/>
          </p:nvPr>
        </p:nvSpPr>
        <p:spPr/>
        <p:txBody>
          <a:bodyPr/>
          <a:lstStyle/>
          <a:p>
            <a:fld id="{394B1BDC-CD3E-4285-9EFA-C9178B5DB197}" type="slidenum">
              <a:rPr lang="en-US" smtClean="0"/>
              <a:t>11</a:t>
            </a:fld>
            <a:endParaRPr lang="en-US"/>
          </a:p>
        </p:txBody>
      </p:sp>
    </p:spTree>
    <p:extLst>
      <p:ext uri="{BB962C8B-B14F-4D97-AF65-F5344CB8AC3E}">
        <p14:creationId xmlns:p14="http://schemas.microsoft.com/office/powerpoint/2010/main" val="1191507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a:t>
            </a:r>
          </a:p>
        </p:txBody>
      </p:sp>
      <p:sp>
        <p:nvSpPr>
          <p:cNvPr id="4" name="Slide Number Placeholder 3"/>
          <p:cNvSpPr>
            <a:spLocks noGrp="1"/>
          </p:cNvSpPr>
          <p:nvPr>
            <p:ph type="sldNum" sz="quarter" idx="5"/>
          </p:nvPr>
        </p:nvSpPr>
        <p:spPr/>
        <p:txBody>
          <a:bodyPr/>
          <a:lstStyle/>
          <a:p>
            <a:fld id="{394B1BDC-CD3E-4285-9EFA-C9178B5DB197}" type="slidenum">
              <a:rPr lang="en-US" smtClean="0"/>
              <a:t>12</a:t>
            </a:fld>
            <a:endParaRPr lang="en-US"/>
          </a:p>
        </p:txBody>
      </p:sp>
    </p:spTree>
    <p:extLst>
      <p:ext uri="{BB962C8B-B14F-4D97-AF65-F5344CB8AC3E}">
        <p14:creationId xmlns:p14="http://schemas.microsoft.com/office/powerpoint/2010/main" val="2549760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a:t>
            </a:r>
          </a:p>
        </p:txBody>
      </p:sp>
      <p:sp>
        <p:nvSpPr>
          <p:cNvPr id="4" name="Slide Number Placeholder 3"/>
          <p:cNvSpPr>
            <a:spLocks noGrp="1"/>
          </p:cNvSpPr>
          <p:nvPr>
            <p:ph type="sldNum" sz="quarter" idx="5"/>
          </p:nvPr>
        </p:nvSpPr>
        <p:spPr/>
        <p:txBody>
          <a:bodyPr/>
          <a:lstStyle/>
          <a:p>
            <a:fld id="{394B1BDC-CD3E-4285-9EFA-C9178B5DB197}" type="slidenum">
              <a:rPr lang="en-US" smtClean="0"/>
              <a:t>13</a:t>
            </a:fld>
            <a:endParaRPr lang="en-US"/>
          </a:p>
        </p:txBody>
      </p:sp>
    </p:spTree>
    <p:extLst>
      <p:ext uri="{BB962C8B-B14F-4D97-AF65-F5344CB8AC3E}">
        <p14:creationId xmlns:p14="http://schemas.microsoft.com/office/powerpoint/2010/main" val="38061447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a:t>
            </a:r>
          </a:p>
        </p:txBody>
      </p:sp>
      <p:sp>
        <p:nvSpPr>
          <p:cNvPr id="4" name="Slide Number Placeholder 3"/>
          <p:cNvSpPr>
            <a:spLocks noGrp="1"/>
          </p:cNvSpPr>
          <p:nvPr>
            <p:ph type="sldNum" sz="quarter" idx="5"/>
          </p:nvPr>
        </p:nvSpPr>
        <p:spPr/>
        <p:txBody>
          <a:bodyPr/>
          <a:lstStyle/>
          <a:p>
            <a:fld id="{394B1BDC-CD3E-4285-9EFA-C9178B5DB197}" type="slidenum">
              <a:rPr lang="en-US" smtClean="0"/>
              <a:t>14</a:t>
            </a:fld>
            <a:endParaRPr lang="en-US"/>
          </a:p>
        </p:txBody>
      </p:sp>
    </p:spTree>
    <p:extLst>
      <p:ext uri="{BB962C8B-B14F-4D97-AF65-F5344CB8AC3E}">
        <p14:creationId xmlns:p14="http://schemas.microsoft.com/office/powerpoint/2010/main" val="261495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a:t>
            </a:r>
          </a:p>
        </p:txBody>
      </p:sp>
      <p:sp>
        <p:nvSpPr>
          <p:cNvPr id="4" name="Slide Number Placeholder 3"/>
          <p:cNvSpPr>
            <a:spLocks noGrp="1"/>
          </p:cNvSpPr>
          <p:nvPr>
            <p:ph type="sldNum" sz="quarter" idx="5"/>
          </p:nvPr>
        </p:nvSpPr>
        <p:spPr/>
        <p:txBody>
          <a:bodyPr/>
          <a:lstStyle/>
          <a:p>
            <a:fld id="{394B1BDC-CD3E-4285-9EFA-C9178B5DB197}" type="slidenum">
              <a:rPr lang="en-US" smtClean="0"/>
              <a:t>15</a:t>
            </a:fld>
            <a:endParaRPr lang="en-US"/>
          </a:p>
        </p:txBody>
      </p:sp>
    </p:spTree>
    <p:extLst>
      <p:ext uri="{BB962C8B-B14F-4D97-AF65-F5344CB8AC3E}">
        <p14:creationId xmlns:p14="http://schemas.microsoft.com/office/powerpoint/2010/main" val="3040936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 discuss some special committees he has formed and ask the audience for examples.</a:t>
            </a:r>
          </a:p>
        </p:txBody>
      </p:sp>
      <p:sp>
        <p:nvSpPr>
          <p:cNvPr id="4" name="Slide Number Placeholder 3"/>
          <p:cNvSpPr>
            <a:spLocks noGrp="1"/>
          </p:cNvSpPr>
          <p:nvPr>
            <p:ph type="sldNum" sz="quarter" idx="5"/>
          </p:nvPr>
        </p:nvSpPr>
        <p:spPr/>
        <p:txBody>
          <a:bodyPr/>
          <a:lstStyle/>
          <a:p>
            <a:fld id="{394B1BDC-CD3E-4285-9EFA-C9178B5DB197}" type="slidenum">
              <a:rPr lang="en-US" smtClean="0"/>
              <a:t>16</a:t>
            </a:fld>
            <a:endParaRPr lang="en-US"/>
          </a:p>
        </p:txBody>
      </p:sp>
    </p:spTree>
    <p:extLst>
      <p:ext uri="{BB962C8B-B14F-4D97-AF65-F5344CB8AC3E}">
        <p14:creationId xmlns:p14="http://schemas.microsoft.com/office/powerpoint/2010/main" val="3418987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a:t>
            </a:r>
          </a:p>
        </p:txBody>
      </p:sp>
      <p:sp>
        <p:nvSpPr>
          <p:cNvPr id="4" name="Slide Number Placeholder 3"/>
          <p:cNvSpPr>
            <a:spLocks noGrp="1"/>
          </p:cNvSpPr>
          <p:nvPr>
            <p:ph type="sldNum" sz="quarter" idx="5"/>
          </p:nvPr>
        </p:nvSpPr>
        <p:spPr/>
        <p:txBody>
          <a:bodyPr/>
          <a:lstStyle/>
          <a:p>
            <a:fld id="{394B1BDC-CD3E-4285-9EFA-C9178B5DB197}" type="slidenum">
              <a:rPr lang="en-US" smtClean="0"/>
              <a:t>17</a:t>
            </a:fld>
            <a:endParaRPr lang="en-US"/>
          </a:p>
        </p:txBody>
      </p:sp>
    </p:spTree>
    <p:extLst>
      <p:ext uri="{BB962C8B-B14F-4D97-AF65-F5344CB8AC3E}">
        <p14:creationId xmlns:p14="http://schemas.microsoft.com/office/powerpoint/2010/main" val="2475390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 go to questions from the audience, ask what boards are doing to increase meeting attendance for the broad board and examples of how committees meet, times of day that work, how often, etc.</a:t>
            </a:r>
          </a:p>
        </p:txBody>
      </p:sp>
      <p:sp>
        <p:nvSpPr>
          <p:cNvPr id="4" name="Slide Number Placeholder 3"/>
          <p:cNvSpPr>
            <a:spLocks noGrp="1"/>
          </p:cNvSpPr>
          <p:nvPr>
            <p:ph type="sldNum" sz="quarter" idx="5"/>
          </p:nvPr>
        </p:nvSpPr>
        <p:spPr/>
        <p:txBody>
          <a:bodyPr/>
          <a:lstStyle/>
          <a:p>
            <a:fld id="{394B1BDC-CD3E-4285-9EFA-C9178B5DB197}" type="slidenum">
              <a:rPr lang="en-US" smtClean="0"/>
              <a:t>18</a:t>
            </a:fld>
            <a:endParaRPr lang="en-US"/>
          </a:p>
        </p:txBody>
      </p:sp>
    </p:spTree>
    <p:extLst>
      <p:ext uri="{BB962C8B-B14F-4D97-AF65-F5344CB8AC3E}">
        <p14:creationId xmlns:p14="http://schemas.microsoft.com/office/powerpoint/2010/main" val="2836883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 close session</a:t>
            </a:r>
          </a:p>
        </p:txBody>
      </p:sp>
      <p:sp>
        <p:nvSpPr>
          <p:cNvPr id="4" name="Slide Number Placeholder 3"/>
          <p:cNvSpPr>
            <a:spLocks noGrp="1"/>
          </p:cNvSpPr>
          <p:nvPr>
            <p:ph type="sldNum" sz="quarter" idx="5"/>
          </p:nvPr>
        </p:nvSpPr>
        <p:spPr/>
        <p:txBody>
          <a:bodyPr/>
          <a:lstStyle/>
          <a:p>
            <a:fld id="{394B1BDC-CD3E-4285-9EFA-C9178B5DB197}" type="slidenum">
              <a:rPr lang="en-US" smtClean="0"/>
              <a:t>19</a:t>
            </a:fld>
            <a:endParaRPr lang="en-US"/>
          </a:p>
        </p:txBody>
      </p:sp>
    </p:spTree>
    <p:extLst>
      <p:ext uri="{BB962C8B-B14F-4D97-AF65-F5344CB8AC3E}">
        <p14:creationId xmlns:p14="http://schemas.microsoft.com/office/powerpoint/2010/main" val="142791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 presenting the topic for the session</a:t>
            </a:r>
          </a:p>
        </p:txBody>
      </p:sp>
      <p:sp>
        <p:nvSpPr>
          <p:cNvPr id="4" name="Slide Number Placeholder 3"/>
          <p:cNvSpPr>
            <a:spLocks noGrp="1"/>
          </p:cNvSpPr>
          <p:nvPr>
            <p:ph type="sldNum" sz="quarter" idx="5"/>
          </p:nvPr>
        </p:nvSpPr>
        <p:spPr/>
        <p:txBody>
          <a:bodyPr/>
          <a:lstStyle/>
          <a:p>
            <a:fld id="{394B1BDC-CD3E-4285-9EFA-C9178B5DB197}" type="slidenum">
              <a:rPr lang="en-US" smtClean="0"/>
              <a:t>2</a:t>
            </a:fld>
            <a:endParaRPr lang="en-US"/>
          </a:p>
        </p:txBody>
      </p:sp>
    </p:spTree>
    <p:extLst>
      <p:ext uri="{BB962C8B-B14F-4D97-AF65-F5344CB8AC3E}">
        <p14:creationId xmlns:p14="http://schemas.microsoft.com/office/powerpoint/2010/main" val="3547144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 present the goals of the session</a:t>
            </a:r>
          </a:p>
        </p:txBody>
      </p:sp>
      <p:sp>
        <p:nvSpPr>
          <p:cNvPr id="4" name="Slide Number Placeholder 3"/>
          <p:cNvSpPr>
            <a:spLocks noGrp="1"/>
          </p:cNvSpPr>
          <p:nvPr>
            <p:ph type="sldNum" sz="quarter" idx="5"/>
          </p:nvPr>
        </p:nvSpPr>
        <p:spPr/>
        <p:txBody>
          <a:bodyPr/>
          <a:lstStyle/>
          <a:p>
            <a:fld id="{394B1BDC-CD3E-4285-9EFA-C9178B5DB197}" type="slidenum">
              <a:rPr lang="en-US" smtClean="0"/>
              <a:t>3</a:t>
            </a:fld>
            <a:endParaRPr lang="en-US"/>
          </a:p>
        </p:txBody>
      </p:sp>
    </p:spTree>
    <p:extLst>
      <p:ext uri="{BB962C8B-B14F-4D97-AF65-F5344CB8AC3E}">
        <p14:creationId xmlns:p14="http://schemas.microsoft.com/office/powerpoint/2010/main" val="3498651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a:t>
            </a:r>
          </a:p>
        </p:txBody>
      </p:sp>
      <p:sp>
        <p:nvSpPr>
          <p:cNvPr id="4" name="Slide Number Placeholder 3"/>
          <p:cNvSpPr>
            <a:spLocks noGrp="1"/>
          </p:cNvSpPr>
          <p:nvPr>
            <p:ph type="sldNum" sz="quarter" idx="5"/>
          </p:nvPr>
        </p:nvSpPr>
        <p:spPr/>
        <p:txBody>
          <a:bodyPr/>
          <a:lstStyle/>
          <a:p>
            <a:fld id="{394B1BDC-CD3E-4285-9EFA-C9178B5DB197}" type="slidenum">
              <a:rPr lang="en-US" smtClean="0"/>
              <a:t>4</a:t>
            </a:fld>
            <a:endParaRPr lang="en-US"/>
          </a:p>
        </p:txBody>
      </p:sp>
    </p:spTree>
    <p:extLst>
      <p:ext uri="{BB962C8B-B14F-4D97-AF65-F5344CB8AC3E}">
        <p14:creationId xmlns:p14="http://schemas.microsoft.com/office/powerpoint/2010/main" val="221285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a:t>
            </a:r>
          </a:p>
        </p:txBody>
      </p:sp>
      <p:sp>
        <p:nvSpPr>
          <p:cNvPr id="4" name="Slide Number Placeholder 3"/>
          <p:cNvSpPr>
            <a:spLocks noGrp="1"/>
          </p:cNvSpPr>
          <p:nvPr>
            <p:ph type="sldNum" sz="quarter" idx="5"/>
          </p:nvPr>
        </p:nvSpPr>
        <p:spPr/>
        <p:txBody>
          <a:bodyPr/>
          <a:lstStyle/>
          <a:p>
            <a:fld id="{394B1BDC-CD3E-4285-9EFA-C9178B5DB197}" type="slidenum">
              <a:rPr lang="en-US" smtClean="0"/>
              <a:t>5</a:t>
            </a:fld>
            <a:endParaRPr lang="en-US"/>
          </a:p>
        </p:txBody>
      </p:sp>
    </p:spTree>
    <p:extLst>
      <p:ext uri="{BB962C8B-B14F-4D97-AF65-F5344CB8AC3E}">
        <p14:creationId xmlns:p14="http://schemas.microsoft.com/office/powerpoint/2010/main" val="2566524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a:t>
            </a:r>
          </a:p>
        </p:txBody>
      </p:sp>
      <p:sp>
        <p:nvSpPr>
          <p:cNvPr id="4" name="Slide Number Placeholder 3"/>
          <p:cNvSpPr>
            <a:spLocks noGrp="1"/>
          </p:cNvSpPr>
          <p:nvPr>
            <p:ph type="sldNum" sz="quarter" idx="5"/>
          </p:nvPr>
        </p:nvSpPr>
        <p:spPr/>
        <p:txBody>
          <a:bodyPr/>
          <a:lstStyle/>
          <a:p>
            <a:fld id="{394B1BDC-CD3E-4285-9EFA-C9178B5DB197}" type="slidenum">
              <a:rPr lang="en-US" smtClean="0"/>
              <a:t>6</a:t>
            </a:fld>
            <a:endParaRPr lang="en-US"/>
          </a:p>
        </p:txBody>
      </p:sp>
    </p:spTree>
    <p:extLst>
      <p:ext uri="{BB962C8B-B14F-4D97-AF65-F5344CB8AC3E}">
        <p14:creationId xmlns:p14="http://schemas.microsoft.com/office/powerpoint/2010/main" val="176268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a:t>
            </a:r>
          </a:p>
        </p:txBody>
      </p:sp>
      <p:sp>
        <p:nvSpPr>
          <p:cNvPr id="4" name="Slide Number Placeholder 3"/>
          <p:cNvSpPr>
            <a:spLocks noGrp="1"/>
          </p:cNvSpPr>
          <p:nvPr>
            <p:ph type="sldNum" sz="quarter" idx="5"/>
          </p:nvPr>
        </p:nvSpPr>
        <p:spPr/>
        <p:txBody>
          <a:bodyPr/>
          <a:lstStyle/>
          <a:p>
            <a:fld id="{394B1BDC-CD3E-4285-9EFA-C9178B5DB197}" type="slidenum">
              <a:rPr lang="en-US" smtClean="0"/>
              <a:t>7</a:t>
            </a:fld>
            <a:endParaRPr lang="en-US"/>
          </a:p>
        </p:txBody>
      </p:sp>
    </p:spTree>
    <p:extLst>
      <p:ext uri="{BB962C8B-B14F-4D97-AF65-F5344CB8AC3E}">
        <p14:creationId xmlns:p14="http://schemas.microsoft.com/office/powerpoint/2010/main" val="2192753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a:t>
            </a:r>
          </a:p>
        </p:txBody>
      </p:sp>
      <p:sp>
        <p:nvSpPr>
          <p:cNvPr id="4" name="Slide Number Placeholder 3"/>
          <p:cNvSpPr>
            <a:spLocks noGrp="1"/>
          </p:cNvSpPr>
          <p:nvPr>
            <p:ph type="sldNum" sz="quarter" idx="5"/>
          </p:nvPr>
        </p:nvSpPr>
        <p:spPr/>
        <p:txBody>
          <a:bodyPr/>
          <a:lstStyle/>
          <a:p>
            <a:fld id="{394B1BDC-CD3E-4285-9EFA-C9178B5DB197}" type="slidenum">
              <a:rPr lang="en-US" smtClean="0"/>
              <a:t>8</a:t>
            </a:fld>
            <a:endParaRPr lang="en-US"/>
          </a:p>
        </p:txBody>
      </p:sp>
    </p:spTree>
    <p:extLst>
      <p:ext uri="{BB962C8B-B14F-4D97-AF65-F5344CB8AC3E}">
        <p14:creationId xmlns:p14="http://schemas.microsoft.com/office/powerpoint/2010/main" val="3172541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Bell</a:t>
            </a:r>
          </a:p>
        </p:txBody>
      </p:sp>
      <p:sp>
        <p:nvSpPr>
          <p:cNvPr id="4" name="Slide Number Placeholder 3"/>
          <p:cNvSpPr>
            <a:spLocks noGrp="1"/>
          </p:cNvSpPr>
          <p:nvPr>
            <p:ph type="sldNum" sz="quarter" idx="5"/>
          </p:nvPr>
        </p:nvSpPr>
        <p:spPr/>
        <p:txBody>
          <a:bodyPr/>
          <a:lstStyle/>
          <a:p>
            <a:fld id="{394B1BDC-CD3E-4285-9EFA-C9178B5DB197}" type="slidenum">
              <a:rPr lang="en-US" smtClean="0"/>
              <a:t>9</a:t>
            </a:fld>
            <a:endParaRPr lang="en-US"/>
          </a:p>
        </p:txBody>
      </p:sp>
    </p:spTree>
    <p:extLst>
      <p:ext uri="{BB962C8B-B14F-4D97-AF65-F5344CB8AC3E}">
        <p14:creationId xmlns:p14="http://schemas.microsoft.com/office/powerpoint/2010/main" val="657735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D14D48-A644-2EDD-85B1-39B13215974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10FB2F1D-FCAD-8407-ECE2-CACC60B41F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2FCBF1D3-D08D-AD51-AE5E-435060C90BC2}"/>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5" name="Marcador de pie de página 4">
            <a:extLst>
              <a:ext uri="{FF2B5EF4-FFF2-40B4-BE49-F238E27FC236}">
                <a16:creationId xmlns:a16="http://schemas.microsoft.com/office/drawing/2014/main" id="{3A4D1346-0814-0A90-6FCA-DB25A000819B}"/>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2B5B9132-5B6A-6E2F-CE6C-038521FD46F3}"/>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5012662"/>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510AFA-13B8-7D8A-F64D-BFD6823871F5}"/>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A883A7AD-4F8D-5A03-DD70-3433AC6687B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AB55D3A0-823F-C701-2198-36D961363069}"/>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5" name="Marcador de pie de página 4">
            <a:extLst>
              <a:ext uri="{FF2B5EF4-FFF2-40B4-BE49-F238E27FC236}">
                <a16:creationId xmlns:a16="http://schemas.microsoft.com/office/drawing/2014/main" id="{98707077-6C18-B71C-631D-335EF7330068}"/>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4B4B60F7-BC7F-4E36-3ADD-8DF9A5458C22}"/>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3173283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A72840-CD79-5E27-4010-3B55F2E92F0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076401EB-91D3-BD5B-5F6C-652AAB3A653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6645081C-0CFB-78DE-3262-611C996BA051}"/>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5" name="Marcador de pie de página 4">
            <a:extLst>
              <a:ext uri="{FF2B5EF4-FFF2-40B4-BE49-F238E27FC236}">
                <a16:creationId xmlns:a16="http://schemas.microsoft.com/office/drawing/2014/main" id="{2DDB97FE-A2C8-D241-8D5C-E7B075FB8BE9}"/>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2EA9557F-8D5B-205D-EC5A-4DA4D2A855BC}"/>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8244112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8/26/2022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6706867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8/26/2022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642608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F2AE2B-60E8-918E-5117-27769EFA4B8E}"/>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83A10275-FD3A-821C-2D91-14B4D92823F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9FAC52B0-7A72-C8F3-29E4-16F30D1A7ACA}"/>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5" name="Marcador de pie de página 4">
            <a:extLst>
              <a:ext uri="{FF2B5EF4-FFF2-40B4-BE49-F238E27FC236}">
                <a16:creationId xmlns:a16="http://schemas.microsoft.com/office/drawing/2014/main" id="{04C2A2F1-2D59-0F87-9AAF-8E91D1DF1EBF}"/>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5A1AA900-C6F0-FEAE-1C60-3770BB884268}"/>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9540134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3AA2FF-95E7-EAF8-9A44-7EF20EE5CD9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AB7AFFE8-E4C6-8720-2314-C1B5B1667F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C591C4F-5B93-E68C-8C68-1C1EB8EF8A4F}"/>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5" name="Marcador de pie de página 4">
            <a:extLst>
              <a:ext uri="{FF2B5EF4-FFF2-40B4-BE49-F238E27FC236}">
                <a16:creationId xmlns:a16="http://schemas.microsoft.com/office/drawing/2014/main" id="{37C64DF8-7359-E91C-4118-394F679781D2}"/>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8261C7CD-0542-6A52-7A51-0319A49894AE}"/>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6283836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16A4B1-9092-6E19-9080-7D71757A0BB5}"/>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95BB70DE-CA4D-A0E1-832E-1DF94751C41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077B2240-18F0-FAB0-878C-B601D2D70EF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FEEF1979-9B1B-852B-EAF7-82393A0182AA}"/>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6" name="Marcador de pie de página 5">
            <a:extLst>
              <a:ext uri="{FF2B5EF4-FFF2-40B4-BE49-F238E27FC236}">
                <a16:creationId xmlns:a16="http://schemas.microsoft.com/office/drawing/2014/main" id="{EB5C984D-3922-A7AA-C1A1-9C84F2FD2B80}"/>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6577366D-7974-03D2-CC1E-E51E6A3E1938}"/>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9029180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5A8AE7-767C-0891-C2CB-46E45BE4CEE6}"/>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655AEA80-FBF9-7203-28B2-29B41865DB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C8BEED1-B57D-4CED-79BC-AB0CD04BEA7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E047BC2D-2067-49CF-1A8C-4E33156848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E000ED5-E583-7360-FC8C-350BD896716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425777C3-F4F8-A859-7661-0A1990EE4D8C}"/>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8" name="Marcador de pie de página 7">
            <a:extLst>
              <a:ext uri="{FF2B5EF4-FFF2-40B4-BE49-F238E27FC236}">
                <a16:creationId xmlns:a16="http://schemas.microsoft.com/office/drawing/2014/main" id="{BA4372ED-698A-9A4D-8C5C-E0756D741681}"/>
              </a:ext>
            </a:extLst>
          </p:cNvPr>
          <p:cNvSpPr>
            <a:spLocks noGrp="1"/>
          </p:cNvSpPr>
          <p:nvPr>
            <p:ph type="ftr" sz="quarter" idx="11"/>
          </p:nvPr>
        </p:nvSpPr>
        <p:spPr/>
        <p:txBody>
          <a:bodyPr/>
          <a:lstStyle/>
          <a:p>
            <a:endParaRPr lang="en-US" dirty="0"/>
          </a:p>
        </p:txBody>
      </p:sp>
      <p:sp>
        <p:nvSpPr>
          <p:cNvPr id="9" name="Marcador de número de diapositiva 8">
            <a:extLst>
              <a:ext uri="{FF2B5EF4-FFF2-40B4-BE49-F238E27FC236}">
                <a16:creationId xmlns:a16="http://schemas.microsoft.com/office/drawing/2014/main" id="{5FB8C422-26C2-815A-8EC2-B5E08986B92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9028634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C443FC-C957-3AC4-8B48-3443F2E1B6A1}"/>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7D41928B-3911-F6FD-8CF8-C6E7F5D3F81F}"/>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4" name="Marcador de pie de página 3">
            <a:extLst>
              <a:ext uri="{FF2B5EF4-FFF2-40B4-BE49-F238E27FC236}">
                <a16:creationId xmlns:a16="http://schemas.microsoft.com/office/drawing/2014/main" id="{EC873CD1-0DEA-16FD-F437-30127C93DA98}"/>
              </a:ext>
            </a:extLst>
          </p:cNvPr>
          <p:cNvSpPr>
            <a:spLocks noGrp="1"/>
          </p:cNvSpPr>
          <p:nvPr>
            <p:ph type="ftr" sz="quarter" idx="11"/>
          </p:nvPr>
        </p:nvSpPr>
        <p:spPr/>
        <p:txBody>
          <a:bodyPr/>
          <a:lstStyle/>
          <a:p>
            <a:endParaRPr lang="en-US" dirty="0"/>
          </a:p>
        </p:txBody>
      </p:sp>
      <p:sp>
        <p:nvSpPr>
          <p:cNvPr id="5" name="Marcador de número de diapositiva 4">
            <a:extLst>
              <a:ext uri="{FF2B5EF4-FFF2-40B4-BE49-F238E27FC236}">
                <a16:creationId xmlns:a16="http://schemas.microsoft.com/office/drawing/2014/main" id="{DC884327-1555-4475-A82E-3C7CE03D1A36}"/>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3950969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B8E4DDD-0B1A-4CE3-4C4D-AC2C95F1E9E6}"/>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3" name="Marcador de pie de página 2">
            <a:extLst>
              <a:ext uri="{FF2B5EF4-FFF2-40B4-BE49-F238E27FC236}">
                <a16:creationId xmlns:a16="http://schemas.microsoft.com/office/drawing/2014/main" id="{009CD0BD-1FDA-4399-BAE6-FE4F16C1E559}"/>
              </a:ext>
            </a:extLst>
          </p:cNvPr>
          <p:cNvSpPr>
            <a:spLocks noGrp="1"/>
          </p:cNvSpPr>
          <p:nvPr>
            <p:ph type="ftr" sz="quarter" idx="11"/>
          </p:nvPr>
        </p:nvSpPr>
        <p:spPr/>
        <p:txBody>
          <a:bodyPr/>
          <a:lstStyle/>
          <a:p>
            <a:endParaRPr lang="en-US" dirty="0"/>
          </a:p>
        </p:txBody>
      </p:sp>
      <p:sp>
        <p:nvSpPr>
          <p:cNvPr id="4" name="Marcador de número de diapositiva 3">
            <a:extLst>
              <a:ext uri="{FF2B5EF4-FFF2-40B4-BE49-F238E27FC236}">
                <a16:creationId xmlns:a16="http://schemas.microsoft.com/office/drawing/2014/main" id="{8EE56F81-F604-DCFF-2E55-AB741D3B3C05}"/>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5966157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6B1FD9-5209-0531-9A76-5375AB48182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C356CEF9-5B50-27D9-7C94-22EB9EAD67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3F2A8892-68EF-02A9-89F5-92CE675B62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8C70443-5378-AFF6-DF67-B29AAF9E543C}"/>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6" name="Marcador de pie de página 5">
            <a:extLst>
              <a:ext uri="{FF2B5EF4-FFF2-40B4-BE49-F238E27FC236}">
                <a16:creationId xmlns:a16="http://schemas.microsoft.com/office/drawing/2014/main" id="{37E2C613-DCE1-5AA0-2896-C062618B931A}"/>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E685EAF4-6BA5-588B-E417-566AFF8990AF}"/>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3010143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461085-7884-DB25-4CD2-80FDC346B93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ABCCFB2A-77AD-B7D1-3B4B-26B17B1705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dirty="0"/>
          </a:p>
        </p:txBody>
      </p:sp>
      <p:sp>
        <p:nvSpPr>
          <p:cNvPr id="4" name="Marcador de texto 3">
            <a:extLst>
              <a:ext uri="{FF2B5EF4-FFF2-40B4-BE49-F238E27FC236}">
                <a16:creationId xmlns:a16="http://schemas.microsoft.com/office/drawing/2014/main" id="{DC10779E-BF03-FAE0-C850-DAC0A3D745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B0EF68C-A3D7-99F2-8717-4B19A4AE40D9}"/>
              </a:ext>
            </a:extLst>
          </p:cNvPr>
          <p:cNvSpPr>
            <a:spLocks noGrp="1"/>
          </p:cNvSpPr>
          <p:nvPr>
            <p:ph type="dt" sz="half" idx="10"/>
          </p:nvPr>
        </p:nvSpPr>
        <p:spPr/>
        <p:txBody>
          <a:bodyPr/>
          <a:lstStyle/>
          <a:p>
            <a:fld id="{C35BB1C6-BF8F-4481-8AB2-603A1C8A906A}" type="datetimeFigureOut">
              <a:rPr lang="en-US" smtClean="0"/>
              <a:t>8/26/2022</a:t>
            </a:fld>
            <a:endParaRPr lang="en-US" dirty="0"/>
          </a:p>
        </p:txBody>
      </p:sp>
      <p:sp>
        <p:nvSpPr>
          <p:cNvPr id="6" name="Marcador de pie de página 5">
            <a:extLst>
              <a:ext uri="{FF2B5EF4-FFF2-40B4-BE49-F238E27FC236}">
                <a16:creationId xmlns:a16="http://schemas.microsoft.com/office/drawing/2014/main" id="{D828407A-5335-6614-DFE0-37C18E29FAFF}"/>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62E3FE3F-FCC8-C025-0759-62ED2B626E2D}"/>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173416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E69AB1A-3895-F286-9BD5-66E49CBFE67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83FF314B-5946-9657-9F1D-A5ADCF23D3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1BFB8369-B312-3405-53B9-B7F178F7B2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5BB1C6-BF8F-4481-8AB2-603A1C8A906A}" type="datetimeFigureOut">
              <a:rPr lang="en-US" smtClean="0"/>
              <a:t>8/26/2022</a:t>
            </a:fld>
            <a:endParaRPr lang="en-US" dirty="0"/>
          </a:p>
        </p:txBody>
      </p:sp>
      <p:sp>
        <p:nvSpPr>
          <p:cNvPr id="5" name="Marcador de pie de página 4">
            <a:extLst>
              <a:ext uri="{FF2B5EF4-FFF2-40B4-BE49-F238E27FC236}">
                <a16:creationId xmlns:a16="http://schemas.microsoft.com/office/drawing/2014/main" id="{07D1F629-3AB9-4404-1E42-4646EA0DB5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a:extLst>
              <a:ext uri="{FF2B5EF4-FFF2-40B4-BE49-F238E27FC236}">
                <a16:creationId xmlns:a16="http://schemas.microsoft.com/office/drawing/2014/main" id="{41F19FA5-4C31-2A70-1BDD-CF10862F6A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3595637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4.png"/><Relationship Id="rId7" Type="http://schemas.openxmlformats.org/officeDocument/2006/relationships/diagramLayout" Target="../diagrams/layout2.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Data" Target="../diagrams/data2.xml"/><Relationship Id="rId5" Type="http://schemas.openxmlformats.org/officeDocument/2006/relationships/hyperlink" Target="https://www.wildapricot.com/articles/build-an-effective-nonprofit-board" TargetMode="External"/><Relationship Id="rId10" Type="http://schemas.microsoft.com/office/2007/relationships/diagramDrawing" Target="../diagrams/drawing2.xml"/><Relationship Id="rId4" Type="http://schemas.openxmlformats.org/officeDocument/2006/relationships/image" Target="../media/image17.jpg"/><Relationship Id="rId9" Type="http://schemas.openxmlformats.org/officeDocument/2006/relationships/diagramColors" Target="../diagrams/colors2.xml"/></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hyperlink" Target="http://www.flickr.com/photos/76657755@N04/7027601297/" TargetMode="External"/><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hyperlink" Target="http://hellasfrappe.blogspot.com/2013/06/eu-commissioner-greece-will-return-to.html" TargetMode="Externa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hyperlink" Target="https://www.choosehelp.com/topics/drug-rehab/salvation-army-rehab" TargetMode="Externa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hyperlink" Target="http://cucfablab.org/programs-and-services/" TargetMode="External"/><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hyperlink" Target="http://www.illinoisreview.typepad.com/" TargetMode="Externa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hyperlink" Target="http://blogthinkbig.com/europa-necesita-urgentemente-una-llamada-al-despertar-digital/" TargetMode="External"/><Relationship Id="rId4" Type="http://schemas.openxmlformats.org/officeDocument/2006/relationships/image" Target="../media/image23.jp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hyperlink" Target="https://en.wikipedia.org/wiki/Backbone_(Bill_Kreutzmann_album)" TargetMode="Externa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hyperlink" Target="http://healingcuisinebyelise.blogspot.com/2012/09/school-lunches-part-3-menu-planning.html" TargetMode="Externa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commons.wikimedia.org/wiki/File:Vandalized_stop_sign_-_start_and_stop.jpg"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4.jpg"/><Relationship Id="rId5" Type="http://schemas.openxmlformats.org/officeDocument/2006/relationships/hyperlink" Target="http://www.debbish.com/diet-schmiet/are-routines-necessary-when-youre-not-busy/" TargetMode="Externa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hyperlink" Target="https://www.flickr.com/photos/90037546@N00/3876900489/" TargetMode="External"/><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Sitio web&#10;&#10;Descripción generada automáticamente">
            <a:extLst>
              <a:ext uri="{FF2B5EF4-FFF2-40B4-BE49-F238E27FC236}">
                <a16:creationId xmlns:a16="http://schemas.microsoft.com/office/drawing/2014/main" id="{294B4213-0106-ACE0-F84E-6F47E856150D}"/>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3894149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Un dibujo de una persona&#10;&#10;Descripción generada automáticamente con confianza baja">
            <a:extLst>
              <a:ext uri="{FF2B5EF4-FFF2-40B4-BE49-F238E27FC236}">
                <a16:creationId xmlns:a16="http://schemas.microsoft.com/office/drawing/2014/main" id="{A63F16B8-F814-0460-09BB-3060958215AE}"/>
              </a:ext>
            </a:extLst>
          </p:cNvPr>
          <p:cNvPicPr>
            <a:picLocks noChangeAspect="1"/>
          </p:cNvPicPr>
          <p:nvPr/>
        </p:nvPicPr>
        <p:blipFill>
          <a:blip r:embed="rId3"/>
          <a:stretch>
            <a:fillRect/>
          </a:stretch>
        </p:blipFill>
        <p:spPr>
          <a:xfrm>
            <a:off x="0" y="2974"/>
            <a:ext cx="12192000" cy="6852052"/>
          </a:xfrm>
          <a:prstGeom prst="rect">
            <a:avLst/>
          </a:prstGeom>
        </p:spPr>
      </p:pic>
      <p:pic>
        <p:nvPicPr>
          <p:cNvPr id="5" name="Picture 4">
            <a:extLst>
              <a:ext uri="{FF2B5EF4-FFF2-40B4-BE49-F238E27FC236}">
                <a16:creationId xmlns:a16="http://schemas.microsoft.com/office/drawing/2014/main" id="{C8044BC5-7670-4DF5-BCC0-2E6E8C0B3F5C}"/>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l="9091" t="24089" b="21413"/>
          <a:stretch/>
        </p:blipFill>
        <p:spPr>
          <a:xfrm>
            <a:off x="-9314" y="9"/>
            <a:ext cx="12191980" cy="6852051"/>
          </a:xfrm>
          <a:prstGeom prst="rect">
            <a:avLst/>
          </a:prstGeom>
        </p:spPr>
      </p:pic>
      <p:graphicFrame>
        <p:nvGraphicFramePr>
          <p:cNvPr id="21" name="Diagram 20">
            <a:extLst>
              <a:ext uri="{FF2B5EF4-FFF2-40B4-BE49-F238E27FC236}">
                <a16:creationId xmlns:a16="http://schemas.microsoft.com/office/drawing/2014/main" id="{71896F22-C1BA-4774-9102-FC9F13CD18F3}"/>
              </a:ext>
            </a:extLst>
          </p:cNvPr>
          <p:cNvGraphicFramePr/>
          <p:nvPr>
            <p:extLst>
              <p:ext uri="{D42A27DB-BD31-4B8C-83A1-F6EECF244321}">
                <p14:modId xmlns:p14="http://schemas.microsoft.com/office/powerpoint/2010/main" val="2529466819"/>
              </p:ext>
            </p:extLst>
          </p:nvPr>
        </p:nvGraphicFramePr>
        <p:xfrm rot="21420000">
          <a:off x="4770052" y="2453949"/>
          <a:ext cx="6867212" cy="294465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274159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Texto&#10;&#10;Descripción generada automáticamente">
            <a:extLst>
              <a:ext uri="{FF2B5EF4-FFF2-40B4-BE49-F238E27FC236}">
                <a16:creationId xmlns:a16="http://schemas.microsoft.com/office/drawing/2014/main" id="{33B4177E-9B2A-A171-7ABD-457591E9AF46}"/>
              </a:ext>
            </a:extLst>
          </p:cNvPr>
          <p:cNvPicPr>
            <a:picLocks noChangeAspect="1"/>
          </p:cNvPicPr>
          <p:nvPr/>
        </p:nvPicPr>
        <p:blipFill>
          <a:blip r:embed="rId3"/>
          <a:stretch>
            <a:fillRect/>
          </a:stretch>
        </p:blipFill>
        <p:spPr>
          <a:xfrm>
            <a:off x="0" y="2974"/>
            <a:ext cx="12192000" cy="6852052"/>
          </a:xfrm>
          <a:prstGeom prst="rect">
            <a:avLst/>
          </a:prstGeom>
        </p:spPr>
      </p:pic>
      <p:sp>
        <p:nvSpPr>
          <p:cNvPr id="5" name="Title 4">
            <a:extLst>
              <a:ext uri="{FF2B5EF4-FFF2-40B4-BE49-F238E27FC236}">
                <a16:creationId xmlns:a16="http://schemas.microsoft.com/office/drawing/2014/main" id="{80991565-0E9A-4782-9BAB-7FEFD1862508}"/>
              </a:ext>
            </a:extLst>
          </p:cNvPr>
          <p:cNvSpPr>
            <a:spLocks noGrp="1"/>
          </p:cNvSpPr>
          <p:nvPr>
            <p:ph type="title"/>
          </p:nvPr>
        </p:nvSpPr>
        <p:spPr>
          <a:xfrm>
            <a:off x="838200" y="1884025"/>
            <a:ext cx="10515600" cy="1325563"/>
          </a:xfrm>
        </p:spPr>
        <p:txBody>
          <a:bodyPr>
            <a:normAutofit/>
          </a:bodyPr>
          <a:lstStyle/>
          <a:p>
            <a:pPr algn="ctr"/>
            <a:r>
              <a:rPr lang="en-US" sz="5400" b="1" dirty="0">
                <a:solidFill>
                  <a:srgbClr val="FF0000"/>
                </a:solidFill>
                <a:latin typeface="Century Gothic" panose="020B0502020202020204" pitchFamily="34" charset="0"/>
              </a:rPr>
              <a:t>SUCCESSION OF LEADERSHIP</a:t>
            </a:r>
          </a:p>
        </p:txBody>
      </p:sp>
      <p:graphicFrame>
        <p:nvGraphicFramePr>
          <p:cNvPr id="8" name="Content Placeholder 7">
            <a:extLst>
              <a:ext uri="{FF2B5EF4-FFF2-40B4-BE49-F238E27FC236}">
                <a16:creationId xmlns:a16="http://schemas.microsoft.com/office/drawing/2014/main" id="{18AB5767-F3C2-4003-A272-74B8E57A4E5B}"/>
              </a:ext>
            </a:extLst>
          </p:cNvPr>
          <p:cNvGraphicFramePr>
            <a:graphicFrameLocks noGrp="1"/>
          </p:cNvGraphicFramePr>
          <p:nvPr>
            <p:ph sz="quarter" idx="13"/>
            <p:extLst>
              <p:ext uri="{D42A27DB-BD31-4B8C-83A1-F6EECF244321}">
                <p14:modId xmlns:p14="http://schemas.microsoft.com/office/powerpoint/2010/main" val="170696605"/>
              </p:ext>
            </p:extLst>
          </p:nvPr>
        </p:nvGraphicFramePr>
        <p:xfrm>
          <a:off x="838200" y="3041637"/>
          <a:ext cx="10394950" cy="33115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8556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28F56796-C9D6-1421-D904-F6F61B938E8B}"/>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DC4EE7CD-6226-4F0A-93A9-A48989EC7265}"/>
              </a:ext>
            </a:extLst>
          </p:cNvPr>
          <p:cNvSpPr>
            <a:spLocks noGrp="1"/>
          </p:cNvSpPr>
          <p:nvPr>
            <p:ph type="title"/>
          </p:nvPr>
        </p:nvSpPr>
        <p:spPr>
          <a:xfrm>
            <a:off x="713508" y="2165529"/>
            <a:ext cx="3177124" cy="1151965"/>
          </a:xfrm>
        </p:spPr>
        <p:txBody>
          <a:bodyPr vert="horz" lIns="91440" tIns="45720" rIns="91440" bIns="45720" rtlCol="0" anchor="ctr">
            <a:normAutofit/>
          </a:bodyPr>
          <a:lstStyle/>
          <a:p>
            <a:pPr algn="l"/>
            <a:r>
              <a:rPr lang="en-US" sz="5400" b="1" dirty="0">
                <a:solidFill>
                  <a:srgbClr val="002060"/>
                </a:solidFill>
                <a:latin typeface="Century Gothic" panose="020B0502020202020204" pitchFamily="34" charset="0"/>
              </a:rPr>
              <a:t>FINANCE</a:t>
            </a:r>
          </a:p>
        </p:txBody>
      </p:sp>
      <p:pic>
        <p:nvPicPr>
          <p:cNvPr id="6" name="Content Placeholder 5" descr="A picture containing table, indoor, plate, cake&#10;&#10;Description automatically generated">
            <a:extLst>
              <a:ext uri="{FF2B5EF4-FFF2-40B4-BE49-F238E27FC236}">
                <a16:creationId xmlns:a16="http://schemas.microsoft.com/office/drawing/2014/main" id="{50862CAC-CE9E-4666-9C3F-2D867773AD72}"/>
              </a:ext>
            </a:extLst>
          </p:cNvPr>
          <p:cNvPicPr>
            <a:picLocks noGrp="1" noChangeAspect="1"/>
          </p:cNvPicPr>
          <p:nvPr>
            <p:ph sz="quarter" idx="13"/>
          </p:nvPr>
        </p:nvPicPr>
        <p:blipFill rotWithShape="1">
          <a:blip r:embed="rId4">
            <a:extLst>
              <a:ext uri="{837473B0-CC2E-450A-ABE3-18F120FF3D39}">
                <a1611:picAttrSrcUrl xmlns:a1611="http://schemas.microsoft.com/office/drawing/2016/11/main" r:id="rId5"/>
              </a:ext>
            </a:extLst>
          </a:blip>
          <a:srcRect l="6921" t="24804" r="8042" b="10911"/>
          <a:stretch/>
        </p:blipFill>
        <p:spPr>
          <a:xfrm>
            <a:off x="5338949" y="1988360"/>
            <a:ext cx="6139543" cy="40611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a:extLst>
              <a:ext uri="{FF2B5EF4-FFF2-40B4-BE49-F238E27FC236}">
                <a16:creationId xmlns:a16="http://schemas.microsoft.com/office/drawing/2014/main" id="{60F46C74-B718-4DB0-9C92-748FA7C31807}"/>
              </a:ext>
            </a:extLst>
          </p:cNvPr>
          <p:cNvSpPr>
            <a:spLocks noGrp="1"/>
          </p:cNvSpPr>
          <p:nvPr>
            <p:ph type="body" sz="half" idx="2"/>
          </p:nvPr>
        </p:nvSpPr>
        <p:spPr>
          <a:xfrm>
            <a:off x="598493" y="2942975"/>
            <a:ext cx="4477359" cy="2944652"/>
          </a:xfrm>
        </p:spPr>
        <p:txBody>
          <a:bodyPr vert="horz" lIns="91440" tIns="45720" rIns="91440" bIns="45720" rtlCol="0" anchor="ctr">
            <a:normAutofit/>
          </a:bodyPr>
          <a:lstStyle/>
          <a:p>
            <a:pPr indent="-228600" algn="l">
              <a:buFont typeface="Arial" panose="020B0604020202020204" pitchFamily="34" charset="0"/>
              <a:buChar char="•"/>
            </a:pPr>
            <a:r>
              <a:rPr lang="en-US" sz="2000" b="1" dirty="0">
                <a:solidFill>
                  <a:schemeClr val="bg1"/>
                </a:solidFill>
                <a:latin typeface="Century Gothic" panose="020B0502020202020204" pitchFamily="34" charset="0"/>
              </a:rPr>
              <a:t>CHAIRED BY TREASURER</a:t>
            </a:r>
          </a:p>
          <a:p>
            <a:pPr indent="-228600" algn="l">
              <a:buFont typeface="Arial" panose="020B0604020202020204" pitchFamily="34" charset="0"/>
              <a:buChar char="•"/>
            </a:pPr>
            <a:r>
              <a:rPr lang="en-US" sz="2000" b="1" dirty="0">
                <a:solidFill>
                  <a:schemeClr val="bg1"/>
                </a:solidFill>
                <a:latin typeface="Century Gothic" panose="020B0502020202020204" pitchFamily="34" charset="0"/>
              </a:rPr>
              <a:t>DETAILED WORK IN  ACCOUNTS,       BUDGET, FORECASTING, ETC.</a:t>
            </a:r>
          </a:p>
          <a:p>
            <a:pPr indent="-228600" algn="l">
              <a:buFont typeface="Arial" panose="020B0604020202020204" pitchFamily="34" charset="0"/>
              <a:buChar char="•"/>
            </a:pPr>
            <a:r>
              <a:rPr lang="en-US" sz="2000" b="1" dirty="0">
                <a:solidFill>
                  <a:schemeClr val="bg1"/>
                </a:solidFill>
                <a:latin typeface="Century Gothic" panose="020B0502020202020204" pitchFamily="34" charset="0"/>
              </a:rPr>
              <a:t>EXPERTISE WELCOME!</a:t>
            </a:r>
          </a:p>
        </p:txBody>
      </p:sp>
    </p:spTree>
    <p:extLst>
      <p:ext uri="{BB962C8B-B14F-4D97-AF65-F5344CB8AC3E}">
        <p14:creationId xmlns:p14="http://schemas.microsoft.com/office/powerpoint/2010/main" val="964855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A47CBA13-1115-A787-3BF5-A4FDF4E48750}"/>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CB5FF0C-BCA1-45B1-9BB4-D733708EDF06}"/>
              </a:ext>
            </a:extLst>
          </p:cNvPr>
          <p:cNvSpPr>
            <a:spLocks noGrp="1"/>
          </p:cNvSpPr>
          <p:nvPr>
            <p:ph type="title"/>
          </p:nvPr>
        </p:nvSpPr>
        <p:spPr>
          <a:xfrm>
            <a:off x="713320" y="1380931"/>
            <a:ext cx="10369361" cy="456834"/>
          </a:xfrm>
        </p:spPr>
        <p:txBody>
          <a:bodyPr vert="horz" lIns="91440" tIns="45720" rIns="91440" bIns="45720" rtlCol="0" anchor="ctr">
            <a:noAutofit/>
          </a:bodyPr>
          <a:lstStyle/>
          <a:p>
            <a:pPr algn="l"/>
            <a:r>
              <a:rPr lang="en-US" sz="4000" b="1" dirty="0">
                <a:latin typeface="Century Gothic" panose="020B0502020202020204" pitchFamily="34" charset="0"/>
              </a:rPr>
              <a:t>PUBLIC RELATIONS &amp; DEVELOPMENT</a:t>
            </a:r>
          </a:p>
        </p:txBody>
      </p:sp>
      <p:pic>
        <p:nvPicPr>
          <p:cNvPr id="6" name="Content Placeholder 5" descr="A sign in front of a building&#10;&#10;Description automatically generated">
            <a:extLst>
              <a:ext uri="{FF2B5EF4-FFF2-40B4-BE49-F238E27FC236}">
                <a16:creationId xmlns:a16="http://schemas.microsoft.com/office/drawing/2014/main" id="{FA40633F-D47B-4633-8000-E9EDB380DA1C}"/>
              </a:ext>
            </a:extLst>
          </p:cNvPr>
          <p:cNvPicPr>
            <a:picLocks noGrp="1" noChangeAspect="1"/>
          </p:cNvPicPr>
          <p:nvPr>
            <p:ph sz="quarter" idx="13"/>
          </p:nvPr>
        </p:nvPicPr>
        <p:blipFill rotWithShape="1">
          <a:blip r:embed="rId4">
            <a:extLst>
              <a:ext uri="{837473B0-CC2E-450A-ABE3-18F120FF3D39}">
                <a1611:picAttrSrcUrl xmlns:a1611="http://schemas.microsoft.com/office/drawing/2016/11/main" r:id="rId5"/>
              </a:ext>
            </a:extLst>
          </a:blip>
          <a:srcRect l="6642" r="5223"/>
          <a:stretch/>
        </p:blipFill>
        <p:spPr>
          <a:xfrm>
            <a:off x="293443" y="2515868"/>
            <a:ext cx="5144278" cy="34291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a:extLst>
              <a:ext uri="{FF2B5EF4-FFF2-40B4-BE49-F238E27FC236}">
                <a16:creationId xmlns:a16="http://schemas.microsoft.com/office/drawing/2014/main" id="{A7766B42-36A4-476D-BE70-438D5EF0FF9F}"/>
              </a:ext>
            </a:extLst>
          </p:cNvPr>
          <p:cNvSpPr>
            <a:spLocks noGrp="1"/>
          </p:cNvSpPr>
          <p:nvPr>
            <p:ph type="body" sz="half" idx="2"/>
          </p:nvPr>
        </p:nvSpPr>
        <p:spPr>
          <a:xfrm>
            <a:off x="5645020" y="2769248"/>
            <a:ext cx="5971592" cy="3428179"/>
          </a:xfrm>
        </p:spPr>
        <p:txBody>
          <a:bodyPr vert="horz" lIns="91440" tIns="45720" rIns="91440" bIns="45720" rtlCol="0" anchor="t">
            <a:normAutofit/>
          </a:bodyPr>
          <a:lstStyle/>
          <a:p>
            <a:pPr indent="-228600" algn="l">
              <a:buFont typeface="Arial" panose="020B0604020202020204" pitchFamily="34" charset="0"/>
              <a:buChar char="•"/>
            </a:pPr>
            <a:r>
              <a:rPr lang="en-US" dirty="0">
                <a:latin typeface="Century Gothic" panose="020B0502020202020204" pitchFamily="34" charset="0"/>
              </a:rPr>
              <a:t>Provide insight and action in sharing who we are and what we do </a:t>
            </a:r>
          </a:p>
          <a:p>
            <a:pPr indent="-228600" algn="l">
              <a:buFont typeface="Arial" panose="020B0604020202020204" pitchFamily="34" charset="0"/>
              <a:buChar char="•"/>
            </a:pPr>
            <a:r>
              <a:rPr lang="en-US" dirty="0">
                <a:latin typeface="Century Gothic" panose="020B0502020202020204" pitchFamily="34" charset="0"/>
              </a:rPr>
              <a:t>Set development &amp; public relations goals annually and align with strategic plan</a:t>
            </a:r>
          </a:p>
          <a:p>
            <a:pPr indent="-228600" algn="l">
              <a:buFont typeface="Arial" panose="020B0604020202020204" pitchFamily="34" charset="0"/>
              <a:buChar char="•"/>
            </a:pPr>
            <a:r>
              <a:rPr lang="en-US" dirty="0">
                <a:latin typeface="Century Gothic" panose="020B0502020202020204" pitchFamily="34" charset="0"/>
              </a:rPr>
              <a:t>No money, no mission…no mission, no money</a:t>
            </a:r>
          </a:p>
          <a:p>
            <a:pPr indent="-228600" algn="l">
              <a:buFont typeface="Arial" panose="020B0604020202020204" pitchFamily="34" charset="0"/>
              <a:buChar char="•"/>
            </a:pPr>
            <a:r>
              <a:rPr lang="en-US" dirty="0">
                <a:latin typeface="Century Gothic" panose="020B0502020202020204" pitchFamily="34" charset="0"/>
              </a:rPr>
              <a:t>Volunteerism – all generations</a:t>
            </a:r>
          </a:p>
          <a:p>
            <a:pPr indent="-228600" algn="l">
              <a:buFont typeface="Arial" panose="020B0604020202020204" pitchFamily="34" charset="0"/>
              <a:buChar char="•"/>
            </a:pPr>
            <a:r>
              <a:rPr lang="en-US" dirty="0">
                <a:latin typeface="Century Gothic" panose="020B0502020202020204" pitchFamily="34" charset="0"/>
              </a:rPr>
              <a:t>Door opening</a:t>
            </a:r>
          </a:p>
          <a:p>
            <a:pPr indent="-228600" algn="l">
              <a:buFont typeface="Arial" panose="020B0604020202020204" pitchFamily="34" charset="0"/>
              <a:buChar char="•"/>
            </a:pPr>
            <a:r>
              <a:rPr lang="en-US" dirty="0">
                <a:latin typeface="Century Gothic" panose="020B0502020202020204" pitchFamily="34" charset="0"/>
              </a:rPr>
              <a:t>Subcommittees – events, Christmas support, major giving, planned giving, media relations, etc.</a:t>
            </a:r>
          </a:p>
          <a:p>
            <a:pPr algn="l"/>
            <a:endParaRPr lang="en-US" dirty="0">
              <a:latin typeface="Century Gothic" panose="020B0502020202020204" pitchFamily="34" charset="0"/>
            </a:endParaRPr>
          </a:p>
        </p:txBody>
      </p:sp>
    </p:spTree>
    <p:extLst>
      <p:ext uri="{BB962C8B-B14F-4D97-AF65-F5344CB8AC3E}">
        <p14:creationId xmlns:p14="http://schemas.microsoft.com/office/powerpoint/2010/main" val="4122445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2C1A5C92-EE0F-A491-CB47-60828CDA282B}"/>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BEFB385-CDC2-4EEC-9C95-BC3D2347DA65}"/>
              </a:ext>
            </a:extLst>
          </p:cNvPr>
          <p:cNvSpPr>
            <a:spLocks noGrp="1"/>
          </p:cNvSpPr>
          <p:nvPr>
            <p:ph type="title"/>
          </p:nvPr>
        </p:nvSpPr>
        <p:spPr>
          <a:xfrm>
            <a:off x="684313" y="2491424"/>
            <a:ext cx="4126860" cy="1010881"/>
          </a:xfrm>
        </p:spPr>
        <p:txBody>
          <a:bodyPr>
            <a:normAutofit fontScale="90000"/>
          </a:bodyPr>
          <a:lstStyle/>
          <a:p>
            <a:r>
              <a:rPr lang="en-US" sz="7200" b="1" dirty="0">
                <a:solidFill>
                  <a:schemeClr val="bg1"/>
                </a:solidFill>
                <a:latin typeface="Century Gothic" panose="020B0502020202020204" pitchFamily="34" charset="0"/>
              </a:rPr>
              <a:t>PROPERTY</a:t>
            </a:r>
          </a:p>
        </p:txBody>
      </p:sp>
      <p:pic>
        <p:nvPicPr>
          <p:cNvPr id="6" name="Content Placeholder 5" descr="A picture containing outdoor, sky, building&#10;&#10;Description automatically generated">
            <a:extLst>
              <a:ext uri="{FF2B5EF4-FFF2-40B4-BE49-F238E27FC236}">
                <a16:creationId xmlns:a16="http://schemas.microsoft.com/office/drawing/2014/main" id="{09D389EE-3B29-496C-8540-3355CDEA62BD}"/>
              </a:ext>
            </a:extLst>
          </p:cNvPr>
          <p:cNvPicPr>
            <a:picLocks noGrp="1" noChangeAspect="1"/>
          </p:cNvPicPr>
          <p:nvPr>
            <p:ph sz="quarter" idx="13"/>
          </p:nvPr>
        </p:nvPicPr>
        <p:blipFill rotWithShape="1">
          <a:blip r:embed="rId4">
            <a:extLst>
              <a:ext uri="{837473B0-CC2E-450A-ABE3-18F120FF3D39}">
                <a1611:picAttrSrcUrl xmlns:a1611="http://schemas.microsoft.com/office/drawing/2016/11/main" r:id="rId5"/>
              </a:ext>
            </a:extLst>
          </a:blip>
          <a:srcRect l="3560" t="6270" r="3382" b="7897"/>
          <a:stretch/>
        </p:blipFill>
        <p:spPr>
          <a:xfrm>
            <a:off x="5937318" y="2491424"/>
            <a:ext cx="5458408" cy="33776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a:extLst>
              <a:ext uri="{FF2B5EF4-FFF2-40B4-BE49-F238E27FC236}">
                <a16:creationId xmlns:a16="http://schemas.microsoft.com/office/drawing/2014/main" id="{7EB23EFA-0F45-47AA-B630-260E78E3A75B}"/>
              </a:ext>
            </a:extLst>
          </p:cNvPr>
          <p:cNvSpPr>
            <a:spLocks noGrp="1"/>
          </p:cNvSpPr>
          <p:nvPr>
            <p:ph type="body" sz="half" idx="2"/>
          </p:nvPr>
        </p:nvSpPr>
        <p:spPr>
          <a:xfrm>
            <a:off x="684313" y="3502305"/>
            <a:ext cx="4960707" cy="2665533"/>
          </a:xfrm>
        </p:spPr>
        <p:txBody>
          <a:bodyPr>
            <a:normAutofit/>
          </a:bodyPr>
          <a:lstStyle/>
          <a:p>
            <a:pPr algn="just"/>
            <a:r>
              <a:rPr lang="en-US" sz="2000" dirty="0">
                <a:solidFill>
                  <a:srgbClr val="002060"/>
                </a:solidFill>
                <a:latin typeface="Century Gothic" panose="020B0502020202020204" pitchFamily="34" charset="0"/>
              </a:rPr>
              <a:t>Inspect property annually and report findings to board</a:t>
            </a:r>
          </a:p>
          <a:p>
            <a:pPr algn="just"/>
            <a:r>
              <a:rPr lang="en-US" sz="2000" dirty="0">
                <a:solidFill>
                  <a:srgbClr val="002060"/>
                </a:solidFill>
                <a:latin typeface="Century Gothic" panose="020B0502020202020204" pitchFamily="34" charset="0"/>
              </a:rPr>
              <a:t>Investigate &amp; make recommendations on acquisition of, major alteration to, maintenance and improvements to buildings, land, equipment and other property owned by TSA</a:t>
            </a:r>
          </a:p>
          <a:p>
            <a:pPr algn="just"/>
            <a:endParaRPr lang="en-US" sz="20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514334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03DABAED-D260-786A-939E-584243B79C6D}"/>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BEFB385-CDC2-4EEC-9C95-BC3D2347DA65}"/>
              </a:ext>
            </a:extLst>
          </p:cNvPr>
          <p:cNvSpPr>
            <a:spLocks noGrp="1"/>
          </p:cNvSpPr>
          <p:nvPr>
            <p:ph type="title"/>
          </p:nvPr>
        </p:nvSpPr>
        <p:spPr>
          <a:xfrm>
            <a:off x="687423" y="1604575"/>
            <a:ext cx="8748937" cy="880252"/>
          </a:xfrm>
        </p:spPr>
        <p:txBody>
          <a:bodyPr>
            <a:normAutofit/>
          </a:bodyPr>
          <a:lstStyle/>
          <a:p>
            <a:pPr algn="l"/>
            <a:r>
              <a:rPr lang="en-US" sz="5400" b="1" dirty="0">
                <a:latin typeface="Century Gothic" panose="020B0502020202020204" pitchFamily="34" charset="0"/>
              </a:rPr>
              <a:t>PROGRAM &amp; </a:t>
            </a:r>
            <a:r>
              <a:rPr lang="en-US" sz="5400" b="1" dirty="0">
                <a:solidFill>
                  <a:srgbClr val="FF0000"/>
                </a:solidFill>
                <a:latin typeface="Century Gothic" panose="020B0502020202020204" pitchFamily="34" charset="0"/>
              </a:rPr>
              <a:t>SERVICES</a:t>
            </a:r>
          </a:p>
        </p:txBody>
      </p:sp>
      <p:pic>
        <p:nvPicPr>
          <p:cNvPr id="6" name="Content Placeholder 5" descr="A group of people sitting at a table&#10;&#10;Description automatically generated">
            <a:extLst>
              <a:ext uri="{FF2B5EF4-FFF2-40B4-BE49-F238E27FC236}">
                <a16:creationId xmlns:a16="http://schemas.microsoft.com/office/drawing/2014/main" id="{2E0A5405-EC4B-4556-938C-1A6054B03B0D}"/>
              </a:ext>
            </a:extLst>
          </p:cNvPr>
          <p:cNvPicPr>
            <a:picLocks noGrp="1" noChangeAspect="1"/>
          </p:cNvPicPr>
          <p:nvPr>
            <p:ph sz="quarter" idx="13"/>
          </p:nvPr>
        </p:nvPicPr>
        <p:blipFill rotWithShape="1">
          <a:blip r:embed="rId4">
            <a:extLst>
              <a:ext uri="{837473B0-CC2E-450A-ABE3-18F120FF3D39}">
                <a1611:picAttrSrcUrl xmlns:a1611="http://schemas.microsoft.com/office/drawing/2016/11/main" r:id="rId5"/>
              </a:ext>
            </a:extLst>
          </a:blip>
          <a:srcRect l="6205" r="10757"/>
          <a:stretch/>
        </p:blipFill>
        <p:spPr>
          <a:xfrm>
            <a:off x="6260842" y="2709052"/>
            <a:ext cx="5010538" cy="25443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a:extLst>
              <a:ext uri="{FF2B5EF4-FFF2-40B4-BE49-F238E27FC236}">
                <a16:creationId xmlns:a16="http://schemas.microsoft.com/office/drawing/2014/main" id="{7EB23EFA-0F45-47AA-B630-260E78E3A75B}"/>
              </a:ext>
            </a:extLst>
          </p:cNvPr>
          <p:cNvSpPr>
            <a:spLocks noGrp="1"/>
          </p:cNvSpPr>
          <p:nvPr>
            <p:ph type="body" sz="half" idx="2"/>
          </p:nvPr>
        </p:nvSpPr>
        <p:spPr>
          <a:xfrm>
            <a:off x="693642" y="2709052"/>
            <a:ext cx="5402358" cy="3206556"/>
          </a:xfrm>
        </p:spPr>
        <p:txBody>
          <a:bodyPr>
            <a:normAutofit/>
          </a:bodyPr>
          <a:lstStyle/>
          <a:p>
            <a:pPr algn="l"/>
            <a:r>
              <a:rPr lang="en-US" dirty="0"/>
              <a:t>Annually assess &amp; review existing programs and services in the community to increase outcomes and effectiveness</a:t>
            </a:r>
          </a:p>
          <a:p>
            <a:pPr algn="l"/>
            <a:r>
              <a:rPr lang="en-US" dirty="0"/>
              <a:t>Measuring impact</a:t>
            </a:r>
          </a:p>
          <a:p>
            <a:pPr algn="l"/>
            <a:r>
              <a:rPr lang="en-US" dirty="0"/>
              <a:t>Evaluating costs &amp; benefits to budget</a:t>
            </a:r>
          </a:p>
          <a:p>
            <a:pPr algn="l"/>
            <a:r>
              <a:rPr lang="en-US" dirty="0"/>
              <a:t>Exploring compatible community partnerships</a:t>
            </a:r>
          </a:p>
          <a:p>
            <a:pPr algn="l"/>
            <a:r>
              <a:rPr lang="en-US" dirty="0"/>
              <a:t>Review Human needs, gaps in service, mission planning studies, community needs assessments, strategic planning</a:t>
            </a:r>
          </a:p>
        </p:txBody>
      </p:sp>
    </p:spTree>
    <p:extLst>
      <p:ext uri="{BB962C8B-B14F-4D97-AF65-F5344CB8AC3E}">
        <p14:creationId xmlns:p14="http://schemas.microsoft.com/office/powerpoint/2010/main" val="4261694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173B4708-7DE6-3D8A-A872-617EB8A2E278}"/>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136AFD2-F1B8-40C5-BD6B-EC0FCB1AF1BF}"/>
              </a:ext>
            </a:extLst>
          </p:cNvPr>
          <p:cNvSpPr>
            <a:spLocks noGrp="1"/>
          </p:cNvSpPr>
          <p:nvPr>
            <p:ph type="ctrTitle"/>
          </p:nvPr>
        </p:nvSpPr>
        <p:spPr>
          <a:xfrm>
            <a:off x="1524000" y="2967135"/>
            <a:ext cx="9144000" cy="860069"/>
          </a:xfrm>
        </p:spPr>
        <p:txBody>
          <a:bodyPr>
            <a:normAutofit fontScale="90000"/>
          </a:bodyPr>
          <a:lstStyle/>
          <a:p>
            <a:r>
              <a:rPr lang="en-US" b="1" dirty="0">
                <a:solidFill>
                  <a:srgbClr val="FF0000"/>
                </a:solidFill>
                <a:latin typeface="Century Gothic" panose="020B0502020202020204" pitchFamily="34" charset="0"/>
              </a:rPr>
              <a:t>SPECIAL COMMITTEES</a:t>
            </a:r>
          </a:p>
        </p:txBody>
      </p:sp>
      <p:sp>
        <p:nvSpPr>
          <p:cNvPr id="3" name="Subtitle 2">
            <a:extLst>
              <a:ext uri="{FF2B5EF4-FFF2-40B4-BE49-F238E27FC236}">
                <a16:creationId xmlns:a16="http://schemas.microsoft.com/office/drawing/2014/main" id="{533E9F83-8ABC-44B7-B0AF-927192861457}"/>
              </a:ext>
            </a:extLst>
          </p:cNvPr>
          <p:cNvSpPr>
            <a:spLocks noGrp="1"/>
          </p:cNvSpPr>
          <p:nvPr>
            <p:ph type="subTitle" idx="1"/>
          </p:nvPr>
        </p:nvSpPr>
        <p:spPr>
          <a:xfrm>
            <a:off x="199897" y="3835440"/>
            <a:ext cx="11660986" cy="550333"/>
          </a:xfrm>
        </p:spPr>
        <p:txBody>
          <a:bodyPr>
            <a:normAutofit fontScale="55000" lnSpcReduction="20000"/>
          </a:bodyPr>
          <a:lstStyle/>
          <a:p>
            <a:r>
              <a:rPr lang="en-US" sz="4000" dirty="0">
                <a:solidFill>
                  <a:srgbClr val="002060"/>
                </a:solidFill>
                <a:latin typeface="Century Gothic" panose="020B0502020202020204" pitchFamily="34" charset="0"/>
              </a:rPr>
              <a:t>Has anyone formed a special committee for TSA and what special topic was it?</a:t>
            </a:r>
          </a:p>
        </p:txBody>
      </p:sp>
    </p:spTree>
    <p:extLst>
      <p:ext uri="{BB962C8B-B14F-4D97-AF65-F5344CB8AC3E}">
        <p14:creationId xmlns:p14="http://schemas.microsoft.com/office/powerpoint/2010/main" val="2492085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6661E5C3-608C-FFBD-8C0D-B2C3F49488FE}"/>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6E1EAA41-03F4-40E3-9382-CB71873B83CD}"/>
              </a:ext>
            </a:extLst>
          </p:cNvPr>
          <p:cNvSpPr>
            <a:spLocks noGrp="1"/>
          </p:cNvSpPr>
          <p:nvPr>
            <p:ph type="title"/>
          </p:nvPr>
        </p:nvSpPr>
        <p:spPr>
          <a:xfrm>
            <a:off x="1101012" y="685800"/>
            <a:ext cx="9981671" cy="1151965"/>
          </a:xfrm>
        </p:spPr>
        <p:txBody>
          <a:bodyPr vert="horz" lIns="91440" tIns="45720" rIns="91440" bIns="45720" rtlCol="0" anchor="ctr">
            <a:normAutofit/>
          </a:bodyPr>
          <a:lstStyle/>
          <a:p>
            <a:pPr algn="ctr"/>
            <a:r>
              <a:rPr lang="en-US" sz="4800" b="1" dirty="0">
                <a:solidFill>
                  <a:srgbClr val="FF0000"/>
                </a:solidFill>
                <a:latin typeface="Century Gothic" panose="020B0502020202020204" pitchFamily="34" charset="0"/>
              </a:rPr>
              <a:t>RECORD KEEPING IN COMMITTEES</a:t>
            </a:r>
          </a:p>
        </p:txBody>
      </p:sp>
      <p:pic>
        <p:nvPicPr>
          <p:cNvPr id="6" name="Picture Placeholder 5" descr="A close up of a sign&#10;&#10;Description automatically generated">
            <a:extLst>
              <a:ext uri="{FF2B5EF4-FFF2-40B4-BE49-F238E27FC236}">
                <a16:creationId xmlns:a16="http://schemas.microsoft.com/office/drawing/2014/main" id="{78057343-C2F6-4B25-9DF2-25158C77E1EB}"/>
              </a:ext>
            </a:extLst>
          </p:cNvPr>
          <p:cNvPicPr>
            <a:picLocks noGrp="1" noChangeAspect="1"/>
          </p:cNvPicPr>
          <p:nvPr>
            <p:ph type="pic" idx="1"/>
          </p:nvPr>
        </p:nvPicPr>
        <p:blipFill rotWithShape="1">
          <a:blip r:embed="rId4">
            <a:extLst>
              <a:ext uri="{837473B0-CC2E-450A-ABE3-18F120FF3D39}">
                <a1611:picAttrSrcUrl xmlns:a1611="http://schemas.microsoft.com/office/drawing/2016/11/main" r:id="rId5"/>
              </a:ext>
            </a:extLst>
          </a:blip>
          <a:srcRect l="13914" r="43312" b="21007"/>
          <a:stretch/>
        </p:blipFill>
        <p:spPr>
          <a:xfrm>
            <a:off x="7763069" y="2071049"/>
            <a:ext cx="3736835" cy="3122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a:extLst>
              <a:ext uri="{FF2B5EF4-FFF2-40B4-BE49-F238E27FC236}">
                <a16:creationId xmlns:a16="http://schemas.microsoft.com/office/drawing/2014/main" id="{C85F3197-9CB2-46BD-A63A-4745027E5991}"/>
              </a:ext>
            </a:extLst>
          </p:cNvPr>
          <p:cNvSpPr>
            <a:spLocks noGrp="1"/>
          </p:cNvSpPr>
          <p:nvPr>
            <p:ph type="body" sz="half" idx="2"/>
          </p:nvPr>
        </p:nvSpPr>
        <p:spPr>
          <a:xfrm>
            <a:off x="1101013" y="1978090"/>
            <a:ext cx="6540758" cy="3178541"/>
          </a:xfrm>
        </p:spPr>
        <p:txBody>
          <a:bodyPr vert="horz" lIns="91440" tIns="45720" rIns="91440" bIns="45720" rtlCol="0" anchor="ctr">
            <a:normAutofit/>
          </a:bodyPr>
          <a:lstStyle/>
          <a:p>
            <a:pPr indent="-228600" algn="l">
              <a:buFont typeface="Arial" panose="020B0604020202020204" pitchFamily="34" charset="0"/>
              <a:buChar char="•"/>
            </a:pPr>
            <a:r>
              <a:rPr lang="en-US" sz="2000" b="1" dirty="0">
                <a:solidFill>
                  <a:srgbClr val="002060"/>
                </a:solidFill>
                <a:latin typeface="Century Gothic" panose="020B0502020202020204" pitchFamily="34" charset="0"/>
              </a:rPr>
              <a:t>Secretary records minutes &amp; recommendations  to executive committee member liaison</a:t>
            </a:r>
          </a:p>
          <a:p>
            <a:pPr indent="-228600" algn="l">
              <a:buFont typeface="Arial" panose="020B0604020202020204" pitchFamily="34" charset="0"/>
              <a:buChar char="•"/>
            </a:pPr>
            <a:r>
              <a:rPr lang="en-US" sz="2000" b="1" dirty="0">
                <a:solidFill>
                  <a:srgbClr val="002060"/>
                </a:solidFill>
                <a:latin typeface="Century Gothic" panose="020B0502020202020204" pitchFamily="34" charset="0"/>
              </a:rPr>
              <a:t>Becomes part of the board packets</a:t>
            </a:r>
          </a:p>
          <a:p>
            <a:pPr indent="-228600" algn="l">
              <a:buFont typeface="Arial" panose="020B0604020202020204" pitchFamily="34" charset="0"/>
              <a:buChar char="•"/>
            </a:pPr>
            <a:r>
              <a:rPr lang="en-US" sz="2000" b="1" dirty="0">
                <a:solidFill>
                  <a:srgbClr val="002060"/>
                </a:solidFill>
                <a:latin typeface="Century Gothic" panose="020B0502020202020204" pitchFamily="34" charset="0"/>
              </a:rPr>
              <a:t>Helps provide historical reference for the future </a:t>
            </a:r>
          </a:p>
          <a:p>
            <a:pPr indent="-228600" algn="l">
              <a:buFont typeface="Arial" panose="020B0604020202020204" pitchFamily="34" charset="0"/>
              <a:buChar char="•"/>
            </a:pPr>
            <a:r>
              <a:rPr lang="en-US" sz="2000" b="1" dirty="0">
                <a:solidFill>
                  <a:srgbClr val="002060"/>
                </a:solidFill>
                <a:latin typeface="Century Gothic" panose="020B0502020202020204" pitchFamily="34" charset="0"/>
              </a:rPr>
              <a:t>All minutes and rosters are submitted to DHQ for archiving</a:t>
            </a:r>
          </a:p>
        </p:txBody>
      </p:sp>
    </p:spTree>
    <p:extLst>
      <p:ext uri="{BB962C8B-B14F-4D97-AF65-F5344CB8AC3E}">
        <p14:creationId xmlns:p14="http://schemas.microsoft.com/office/powerpoint/2010/main" val="1558736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Interfaz de usuario gráfica&#10;&#10;Descripción generada automáticamente">
            <a:extLst>
              <a:ext uri="{FF2B5EF4-FFF2-40B4-BE49-F238E27FC236}">
                <a16:creationId xmlns:a16="http://schemas.microsoft.com/office/drawing/2014/main" id="{B7682C6A-BFAA-C08D-5892-2A34821CCA34}"/>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53B9B1F-7E3D-4B24-9102-B7740BB1E17E}"/>
              </a:ext>
            </a:extLst>
          </p:cNvPr>
          <p:cNvSpPr>
            <a:spLocks noGrp="1"/>
          </p:cNvSpPr>
          <p:nvPr>
            <p:ph type="title"/>
          </p:nvPr>
        </p:nvSpPr>
        <p:spPr>
          <a:xfrm>
            <a:off x="446663" y="1304458"/>
            <a:ext cx="4815802" cy="2901781"/>
          </a:xfrm>
        </p:spPr>
        <p:txBody>
          <a:bodyPr vert="horz" lIns="91440" tIns="45720" rIns="91440" bIns="45720" rtlCol="0" anchor="b">
            <a:normAutofit/>
          </a:bodyPr>
          <a:lstStyle/>
          <a:p>
            <a:r>
              <a:rPr lang="en-US" sz="4800" b="1" dirty="0">
                <a:solidFill>
                  <a:schemeClr val="bg1"/>
                </a:solidFill>
                <a:latin typeface="Century Gothic" panose="020B0502020202020204" pitchFamily="34" charset="0"/>
              </a:rPr>
              <a:t>SHARE &amp; COMPARE</a:t>
            </a:r>
          </a:p>
        </p:txBody>
      </p:sp>
      <p:sp>
        <p:nvSpPr>
          <p:cNvPr id="3" name="Text Placeholder 2">
            <a:extLst>
              <a:ext uri="{FF2B5EF4-FFF2-40B4-BE49-F238E27FC236}">
                <a16:creationId xmlns:a16="http://schemas.microsoft.com/office/drawing/2014/main" id="{EEDA74E3-7FB1-48A7-8450-9C3EF7E540DD}"/>
              </a:ext>
            </a:extLst>
          </p:cNvPr>
          <p:cNvSpPr>
            <a:spLocks noGrp="1"/>
          </p:cNvSpPr>
          <p:nvPr>
            <p:ph type="body" idx="1"/>
          </p:nvPr>
        </p:nvSpPr>
        <p:spPr>
          <a:xfrm>
            <a:off x="446663" y="4206239"/>
            <a:ext cx="4946431" cy="1347303"/>
          </a:xfrm>
        </p:spPr>
        <p:txBody>
          <a:bodyPr vert="horz" lIns="91440" tIns="45720" rIns="91440" bIns="45720" rtlCol="0" anchor="t">
            <a:normAutofit fontScale="92500" lnSpcReduction="10000"/>
          </a:bodyPr>
          <a:lstStyle/>
          <a:p>
            <a:pPr>
              <a:lnSpc>
                <a:spcPct val="100000"/>
              </a:lnSpc>
              <a:spcBef>
                <a:spcPts val="0"/>
              </a:spcBef>
            </a:pPr>
            <a:r>
              <a:rPr lang="en-US" b="1" dirty="0">
                <a:solidFill>
                  <a:srgbClr val="002060"/>
                </a:solidFill>
                <a:latin typeface="Century Gothic" panose="020B0502020202020204" pitchFamily="34" charset="0"/>
              </a:rPr>
              <a:t>Be innovative!</a:t>
            </a:r>
          </a:p>
          <a:p>
            <a:pPr>
              <a:lnSpc>
                <a:spcPct val="100000"/>
              </a:lnSpc>
              <a:spcBef>
                <a:spcPts val="0"/>
              </a:spcBef>
            </a:pPr>
            <a:r>
              <a:rPr lang="en-US" b="1" dirty="0">
                <a:solidFill>
                  <a:srgbClr val="002060"/>
                </a:solidFill>
                <a:latin typeface="Century Gothic" panose="020B0502020202020204" pitchFamily="34" charset="0"/>
              </a:rPr>
              <a:t>Meet when it works, use technology</a:t>
            </a:r>
          </a:p>
          <a:p>
            <a:pPr>
              <a:lnSpc>
                <a:spcPct val="100000"/>
              </a:lnSpc>
              <a:spcBef>
                <a:spcPts val="0"/>
              </a:spcBef>
            </a:pPr>
            <a:r>
              <a:rPr lang="en-US" b="1" dirty="0">
                <a:solidFill>
                  <a:srgbClr val="002060"/>
                </a:solidFill>
                <a:latin typeface="Century Gothic" panose="020B0502020202020204" pitchFamily="34" charset="0"/>
              </a:rPr>
              <a:t>Have a clear purpose</a:t>
            </a:r>
          </a:p>
        </p:txBody>
      </p:sp>
      <p:pic>
        <p:nvPicPr>
          <p:cNvPr id="5" name="Picture 4">
            <a:extLst>
              <a:ext uri="{FF2B5EF4-FFF2-40B4-BE49-F238E27FC236}">
                <a16:creationId xmlns:a16="http://schemas.microsoft.com/office/drawing/2014/main" id="{7D85539C-9C25-4E57-A72B-5C0021C521F0}"/>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l="3350" r="21754" b="-2"/>
          <a:stretch/>
        </p:blipFill>
        <p:spPr>
          <a:xfrm>
            <a:off x="6335486" y="1916322"/>
            <a:ext cx="4386211" cy="38945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24445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Sitio web&#10;&#10;Descripción generada automáticamente">
            <a:extLst>
              <a:ext uri="{FF2B5EF4-FFF2-40B4-BE49-F238E27FC236}">
                <a16:creationId xmlns:a16="http://schemas.microsoft.com/office/drawing/2014/main" id="{1F68EB3B-0F77-7008-79AB-8FD1C5DBF024}"/>
              </a:ext>
            </a:extLst>
          </p:cNvPr>
          <p:cNvPicPr>
            <a:picLocks noChangeAspect="1"/>
          </p:cNvPicPr>
          <p:nvPr/>
        </p:nvPicPr>
        <p:blipFill>
          <a:blip r:embed="rId3"/>
          <a:stretch>
            <a:fillRect/>
          </a:stretch>
        </p:blipFill>
        <p:spPr>
          <a:xfrm>
            <a:off x="0" y="0"/>
            <a:ext cx="12192000" cy="6858000"/>
          </a:xfrm>
          <a:prstGeom prst="rect">
            <a:avLst/>
          </a:prstGeom>
        </p:spPr>
      </p:pic>
    </p:spTree>
    <p:extLst>
      <p:ext uri="{BB962C8B-B14F-4D97-AF65-F5344CB8AC3E}">
        <p14:creationId xmlns:p14="http://schemas.microsoft.com/office/powerpoint/2010/main" val="568473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249BDACE-435F-B12E-8986-B66C2488B8DC}"/>
              </a:ext>
            </a:extLst>
          </p:cNvPr>
          <p:cNvPicPr>
            <a:picLocks noChangeAspect="1"/>
          </p:cNvPicPr>
          <p:nvPr/>
        </p:nvPicPr>
        <p:blipFill>
          <a:blip r:embed="rId3"/>
          <a:stretch>
            <a:fillRect/>
          </a:stretch>
        </p:blipFill>
        <p:spPr>
          <a:xfrm>
            <a:off x="0" y="5948"/>
            <a:ext cx="12192000" cy="6852052"/>
          </a:xfrm>
          <a:prstGeom prst="rect">
            <a:avLst/>
          </a:prstGeom>
        </p:spPr>
      </p:pic>
      <p:sp>
        <p:nvSpPr>
          <p:cNvPr id="2" name="Title 1">
            <a:extLst>
              <a:ext uri="{FF2B5EF4-FFF2-40B4-BE49-F238E27FC236}">
                <a16:creationId xmlns:a16="http://schemas.microsoft.com/office/drawing/2014/main" id="{485FE4C2-1BE3-410D-84A6-15C5DA8C8C20}"/>
              </a:ext>
            </a:extLst>
          </p:cNvPr>
          <p:cNvSpPr>
            <a:spLocks noGrp="1"/>
          </p:cNvSpPr>
          <p:nvPr>
            <p:ph type="ctrTitle"/>
          </p:nvPr>
        </p:nvSpPr>
        <p:spPr>
          <a:xfrm>
            <a:off x="5132768" y="2698186"/>
            <a:ext cx="5683314" cy="1929358"/>
          </a:xfrm>
        </p:spPr>
        <p:txBody>
          <a:bodyPr>
            <a:noAutofit/>
          </a:bodyPr>
          <a:lstStyle/>
          <a:p>
            <a:pPr algn="r"/>
            <a:r>
              <a:rPr lang="en-US" sz="5400" b="1" spc="-150" dirty="0">
                <a:solidFill>
                  <a:srgbClr val="FF0000"/>
                </a:solidFill>
                <a:latin typeface="Century Gothic" panose="020B0502020202020204" pitchFamily="34" charset="0"/>
              </a:rPr>
              <a:t>ADVISORY ORGANIZATIONS</a:t>
            </a:r>
          </a:p>
        </p:txBody>
      </p:sp>
      <p:sp>
        <p:nvSpPr>
          <p:cNvPr id="3" name="Subtitle 2">
            <a:extLst>
              <a:ext uri="{FF2B5EF4-FFF2-40B4-BE49-F238E27FC236}">
                <a16:creationId xmlns:a16="http://schemas.microsoft.com/office/drawing/2014/main" id="{73D0F360-F9A0-442A-A572-448A5D15D183}"/>
              </a:ext>
            </a:extLst>
          </p:cNvPr>
          <p:cNvSpPr>
            <a:spLocks noGrp="1"/>
          </p:cNvSpPr>
          <p:nvPr>
            <p:ph type="subTitle" idx="1"/>
          </p:nvPr>
        </p:nvSpPr>
        <p:spPr>
          <a:xfrm>
            <a:off x="5132768" y="4503341"/>
            <a:ext cx="5681180" cy="621792"/>
          </a:xfrm>
        </p:spPr>
        <p:txBody>
          <a:bodyPr>
            <a:normAutofit/>
          </a:bodyPr>
          <a:lstStyle/>
          <a:p>
            <a:pPr algn="r"/>
            <a:r>
              <a:rPr lang="en-US" dirty="0">
                <a:latin typeface="Century Gothic" panose="020B0502020202020204" pitchFamily="34" charset="0"/>
              </a:rPr>
              <a:t>Overview of Committees</a:t>
            </a:r>
          </a:p>
        </p:txBody>
      </p:sp>
      <p:pic>
        <p:nvPicPr>
          <p:cNvPr id="7" name="Picture 6" descr="A close up of text on a black background&#10;&#10;Description automatically generated">
            <a:extLst>
              <a:ext uri="{FF2B5EF4-FFF2-40B4-BE49-F238E27FC236}">
                <a16:creationId xmlns:a16="http://schemas.microsoft.com/office/drawing/2014/main" id="{A27EC698-8C4A-4165-BF11-BAB22BBA36ED}"/>
              </a:ext>
            </a:extLst>
          </p:cNvPr>
          <p:cNvPicPr>
            <a:picLocks noChangeAspect="1"/>
          </p:cNvPicPr>
          <p:nvPr/>
        </p:nvPicPr>
        <p:blipFill>
          <a:blip r:embed="rId4"/>
          <a:stretch>
            <a:fillRect/>
          </a:stretch>
        </p:blipFill>
        <p:spPr>
          <a:xfrm>
            <a:off x="983488" y="2651093"/>
            <a:ext cx="4005547" cy="2321325"/>
          </a:xfrm>
          <a:prstGeom prst="rect">
            <a:avLst/>
          </a:prstGeom>
        </p:spPr>
      </p:pic>
    </p:spTree>
    <p:extLst>
      <p:ext uri="{BB962C8B-B14F-4D97-AF65-F5344CB8AC3E}">
        <p14:creationId xmlns:p14="http://schemas.microsoft.com/office/powerpoint/2010/main" val="3203811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823CD777-E7C5-4848-5CEA-146CD11C398C}"/>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0941C526-396C-488A-BB1D-1226124169A3}"/>
              </a:ext>
            </a:extLst>
          </p:cNvPr>
          <p:cNvSpPr>
            <a:spLocks noGrp="1"/>
          </p:cNvSpPr>
          <p:nvPr>
            <p:ph type="title"/>
          </p:nvPr>
        </p:nvSpPr>
        <p:spPr>
          <a:xfrm>
            <a:off x="848520" y="826495"/>
            <a:ext cx="9653490" cy="1639614"/>
          </a:xfrm>
        </p:spPr>
        <p:txBody>
          <a:bodyPr/>
          <a:lstStyle/>
          <a:p>
            <a:pPr algn="ctr"/>
            <a:r>
              <a:rPr lang="en-US" b="1" dirty="0">
                <a:solidFill>
                  <a:srgbClr val="002060"/>
                </a:solidFill>
                <a:latin typeface="Century Gothic" panose="020B0502020202020204" pitchFamily="34" charset="0"/>
              </a:rPr>
              <a:t>GOALS OF THE SESSION</a:t>
            </a:r>
          </a:p>
        </p:txBody>
      </p:sp>
      <p:sp>
        <p:nvSpPr>
          <p:cNvPr id="3" name="Text Placeholder 2">
            <a:extLst>
              <a:ext uri="{FF2B5EF4-FFF2-40B4-BE49-F238E27FC236}">
                <a16:creationId xmlns:a16="http://schemas.microsoft.com/office/drawing/2014/main" id="{298A0F8A-D03C-44E5-861D-739D406A842C}"/>
              </a:ext>
            </a:extLst>
          </p:cNvPr>
          <p:cNvSpPr>
            <a:spLocks noGrp="1"/>
          </p:cNvSpPr>
          <p:nvPr>
            <p:ph type="body" idx="1"/>
          </p:nvPr>
        </p:nvSpPr>
        <p:spPr>
          <a:xfrm>
            <a:off x="639147" y="2643396"/>
            <a:ext cx="10394707" cy="2915772"/>
          </a:xfrm>
        </p:spPr>
        <p:txBody>
          <a:bodyPr>
            <a:normAutofit/>
          </a:bodyPr>
          <a:lstStyle/>
          <a:p>
            <a:pPr marL="457200" indent="-457200">
              <a:buFont typeface="Arial" panose="020B0604020202020204" pitchFamily="34" charset="0"/>
              <a:buChar char="•"/>
            </a:pPr>
            <a:r>
              <a:rPr lang="en-US" sz="2800" dirty="0">
                <a:solidFill>
                  <a:srgbClr val="FF0000"/>
                </a:solidFill>
                <a:latin typeface="Century Gothic" panose="020B0502020202020204" pitchFamily="34" charset="0"/>
              </a:rPr>
              <a:t>Overview of Committees in The Salvation Army</a:t>
            </a:r>
          </a:p>
          <a:p>
            <a:pPr marL="457200" indent="-457200">
              <a:buFont typeface="Arial" panose="020B0604020202020204" pitchFamily="34" charset="0"/>
              <a:buChar char="•"/>
            </a:pPr>
            <a:r>
              <a:rPr lang="en-US" sz="2800" dirty="0">
                <a:solidFill>
                  <a:srgbClr val="FF0000"/>
                </a:solidFill>
                <a:latin typeface="Century Gothic" panose="020B0502020202020204" pitchFamily="34" charset="0"/>
              </a:rPr>
              <a:t>Types of Committees</a:t>
            </a:r>
          </a:p>
          <a:p>
            <a:pPr marL="457200" indent="-457200">
              <a:buFont typeface="Arial" panose="020B0604020202020204" pitchFamily="34" charset="0"/>
              <a:buChar char="•"/>
            </a:pPr>
            <a:r>
              <a:rPr lang="en-US" sz="2800" dirty="0">
                <a:solidFill>
                  <a:srgbClr val="FF0000"/>
                </a:solidFill>
                <a:latin typeface="Century Gothic" panose="020B0502020202020204" pitchFamily="34" charset="0"/>
              </a:rPr>
              <a:t>Roles within Committees</a:t>
            </a:r>
          </a:p>
          <a:p>
            <a:pPr marL="457200" indent="-457200">
              <a:buFont typeface="Arial" panose="020B0604020202020204" pitchFamily="34" charset="0"/>
              <a:buChar char="•"/>
            </a:pPr>
            <a:r>
              <a:rPr lang="en-US" sz="2800" dirty="0">
                <a:solidFill>
                  <a:srgbClr val="FF0000"/>
                </a:solidFill>
                <a:latin typeface="Century Gothic" panose="020B0502020202020204" pitchFamily="34" charset="0"/>
              </a:rPr>
              <a:t>Succession planning in leadership</a:t>
            </a:r>
          </a:p>
        </p:txBody>
      </p:sp>
    </p:spTree>
    <p:extLst>
      <p:ext uri="{BB962C8B-B14F-4D97-AF65-F5344CB8AC3E}">
        <p14:creationId xmlns:p14="http://schemas.microsoft.com/office/powerpoint/2010/main" val="293523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nterfaz de usuario gráfica, Aplicación&#10;&#10;Descripción generada automáticamente">
            <a:extLst>
              <a:ext uri="{FF2B5EF4-FFF2-40B4-BE49-F238E27FC236}">
                <a16:creationId xmlns:a16="http://schemas.microsoft.com/office/drawing/2014/main" id="{61BD0471-ACA3-B107-237B-1E58FD09E9E2}"/>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B556A6FA-CA6C-47B5-858A-6035E9A73180}"/>
              </a:ext>
            </a:extLst>
          </p:cNvPr>
          <p:cNvSpPr>
            <a:spLocks noGrp="1"/>
          </p:cNvSpPr>
          <p:nvPr>
            <p:ph type="title"/>
          </p:nvPr>
        </p:nvSpPr>
        <p:spPr>
          <a:xfrm>
            <a:off x="385366" y="1576888"/>
            <a:ext cx="4957275" cy="1146825"/>
          </a:xfrm>
        </p:spPr>
        <p:txBody>
          <a:bodyPr vert="horz" lIns="91440" tIns="45720" rIns="91440" bIns="45720" rtlCol="0" anchor="ctr">
            <a:normAutofit/>
          </a:bodyPr>
          <a:lstStyle/>
          <a:p>
            <a:r>
              <a:rPr lang="en-US" sz="4800" b="1" dirty="0">
                <a:solidFill>
                  <a:srgbClr val="FF0000"/>
                </a:solidFill>
                <a:latin typeface="Century Gothic" panose="020B0502020202020204" pitchFamily="34" charset="0"/>
              </a:rPr>
              <a:t>BACKBONE</a:t>
            </a:r>
          </a:p>
        </p:txBody>
      </p:sp>
      <p:pic>
        <p:nvPicPr>
          <p:cNvPr id="5" name="Content Placeholder 4" descr="A close up of a logo&#10;&#10;Description automatically generated">
            <a:extLst>
              <a:ext uri="{FF2B5EF4-FFF2-40B4-BE49-F238E27FC236}">
                <a16:creationId xmlns:a16="http://schemas.microsoft.com/office/drawing/2014/main" id="{2AAD57AD-27B5-40BF-BBC5-FE3713D88945}"/>
              </a:ext>
            </a:extLst>
          </p:cNvPr>
          <p:cNvPicPr>
            <a:picLocks noGrp="1" noChangeAspect="1"/>
          </p:cNvPicPr>
          <p:nvPr>
            <p:ph sz="quarter" idx="13"/>
          </p:nvPr>
        </p:nvPicPr>
        <p:blipFill rotWithShape="1">
          <a:blip r:embed="rId4">
            <a:extLst>
              <a:ext uri="{837473B0-CC2E-450A-ABE3-18F120FF3D39}">
                <a1611:picAttrSrcUrl xmlns:a1611="http://schemas.microsoft.com/office/drawing/2016/11/main" r:id="rId5"/>
              </a:ext>
            </a:extLst>
          </a:blip>
          <a:srcRect r="13697" b="1"/>
          <a:stretch/>
        </p:blipFill>
        <p:spPr>
          <a:xfrm>
            <a:off x="7151336" y="1797857"/>
            <a:ext cx="3873426" cy="44432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a:extLst>
              <a:ext uri="{FF2B5EF4-FFF2-40B4-BE49-F238E27FC236}">
                <a16:creationId xmlns:a16="http://schemas.microsoft.com/office/drawing/2014/main" id="{82A23293-61C8-4F52-AD72-D1A635B23A43}"/>
              </a:ext>
            </a:extLst>
          </p:cNvPr>
          <p:cNvSpPr txBox="1"/>
          <p:nvPr/>
        </p:nvSpPr>
        <p:spPr>
          <a:xfrm>
            <a:off x="353327" y="2408628"/>
            <a:ext cx="6616640" cy="3446103"/>
          </a:xfrm>
          <a:prstGeom prst="rect">
            <a:avLst/>
          </a:prstGeom>
        </p:spPr>
        <p:txBody>
          <a:bodyPr vert="horz" lIns="91440" tIns="45720" rIns="91440" bIns="45720" rtlCol="0" anchor="ctr">
            <a:noAutofit/>
          </a:bodyPr>
          <a:lstStyle/>
          <a:p>
            <a:pPr marL="400050" indent="-342900" defTabSz="914400">
              <a:lnSpc>
                <a:spcPct val="120000"/>
              </a:lnSpc>
              <a:spcAft>
                <a:spcPts val="600"/>
              </a:spcAft>
              <a:buClr>
                <a:schemeClr val="accent1"/>
              </a:buClr>
              <a:buSzPct val="160000"/>
              <a:buFont typeface="Wingdings" panose="05000000000000000000" pitchFamily="2" charset="2"/>
              <a:buChar char="§"/>
            </a:pPr>
            <a:r>
              <a:rPr lang="en-US" sz="2400" cap="all" dirty="0">
                <a:solidFill>
                  <a:srgbClr val="002060"/>
                </a:solidFill>
              </a:rPr>
              <a:t>Where the work gets done</a:t>
            </a:r>
          </a:p>
          <a:p>
            <a:pPr marL="400050" indent="-342900" defTabSz="914400">
              <a:lnSpc>
                <a:spcPct val="120000"/>
              </a:lnSpc>
              <a:spcAft>
                <a:spcPts val="600"/>
              </a:spcAft>
              <a:buClr>
                <a:schemeClr val="accent1"/>
              </a:buClr>
              <a:buSzPct val="160000"/>
              <a:buFont typeface="Wingdings" panose="05000000000000000000" pitchFamily="2" charset="2"/>
              <a:buChar char="§"/>
            </a:pPr>
            <a:r>
              <a:rPr lang="en-US" sz="2400" cap="all" dirty="0">
                <a:solidFill>
                  <a:srgbClr val="002060"/>
                </a:solidFill>
              </a:rPr>
              <a:t>Action Plans</a:t>
            </a:r>
          </a:p>
          <a:p>
            <a:pPr marL="400050" indent="-342900" defTabSz="914400">
              <a:lnSpc>
                <a:spcPct val="120000"/>
              </a:lnSpc>
              <a:spcAft>
                <a:spcPts val="600"/>
              </a:spcAft>
              <a:buClr>
                <a:schemeClr val="accent1"/>
              </a:buClr>
              <a:buSzPct val="160000"/>
              <a:buFont typeface="Wingdings" panose="05000000000000000000" pitchFamily="2" charset="2"/>
              <a:buChar char="§"/>
            </a:pPr>
            <a:r>
              <a:rPr lang="en-US" sz="2400" cap="all" dirty="0">
                <a:solidFill>
                  <a:srgbClr val="002060"/>
                </a:solidFill>
              </a:rPr>
              <a:t>Experts from the community</a:t>
            </a:r>
          </a:p>
          <a:p>
            <a:pPr marL="400050" indent="-342900" defTabSz="914400">
              <a:lnSpc>
                <a:spcPct val="120000"/>
              </a:lnSpc>
              <a:spcAft>
                <a:spcPts val="600"/>
              </a:spcAft>
              <a:buClr>
                <a:schemeClr val="accent1"/>
              </a:buClr>
              <a:buSzPct val="160000"/>
              <a:buFont typeface="Wingdings" panose="05000000000000000000" pitchFamily="2" charset="2"/>
              <a:buChar char="§"/>
            </a:pPr>
            <a:r>
              <a:rPr lang="en-US" sz="2400" cap="all" dirty="0">
                <a:solidFill>
                  <a:srgbClr val="002060"/>
                </a:solidFill>
              </a:rPr>
              <a:t>Ideas, projects and innovation occur</a:t>
            </a:r>
          </a:p>
          <a:p>
            <a:pPr marL="400050" indent="-342900" defTabSz="914400">
              <a:lnSpc>
                <a:spcPct val="120000"/>
              </a:lnSpc>
              <a:spcAft>
                <a:spcPts val="600"/>
              </a:spcAft>
              <a:buClr>
                <a:schemeClr val="accent1"/>
              </a:buClr>
              <a:buSzPct val="160000"/>
              <a:buFont typeface="Wingdings" panose="05000000000000000000" pitchFamily="2" charset="2"/>
              <a:buChar char="§"/>
            </a:pPr>
            <a:r>
              <a:rPr lang="en-US" sz="2400" cap="all" dirty="0">
                <a:solidFill>
                  <a:srgbClr val="002060"/>
                </a:solidFill>
              </a:rPr>
              <a:t>Be creative when getting together – use of technology</a:t>
            </a:r>
          </a:p>
        </p:txBody>
      </p:sp>
    </p:spTree>
    <p:extLst>
      <p:ext uri="{BB962C8B-B14F-4D97-AF65-F5344CB8AC3E}">
        <p14:creationId xmlns:p14="http://schemas.microsoft.com/office/powerpoint/2010/main" val="4255578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Interfaz de usuario gráfica&#10;&#10;Descripción generada automáticamente">
            <a:extLst>
              <a:ext uri="{FF2B5EF4-FFF2-40B4-BE49-F238E27FC236}">
                <a16:creationId xmlns:a16="http://schemas.microsoft.com/office/drawing/2014/main" id="{5E1A70FA-4C87-00B3-88B3-CE242EF31175}"/>
              </a:ext>
            </a:extLst>
          </p:cNvPr>
          <p:cNvPicPr>
            <a:picLocks noChangeAspect="1"/>
          </p:cNvPicPr>
          <p:nvPr/>
        </p:nvPicPr>
        <p:blipFill>
          <a:blip r:embed="rId3"/>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8E86FB20-E19D-4D2C-994A-5D17946A359D}"/>
              </a:ext>
            </a:extLst>
          </p:cNvPr>
          <p:cNvSpPr>
            <a:spLocks noGrp="1"/>
          </p:cNvSpPr>
          <p:nvPr>
            <p:ph type="title"/>
          </p:nvPr>
        </p:nvSpPr>
        <p:spPr>
          <a:xfrm>
            <a:off x="826405" y="1597450"/>
            <a:ext cx="10515600" cy="1325563"/>
          </a:xfrm>
        </p:spPr>
        <p:txBody>
          <a:bodyPr>
            <a:normAutofit/>
          </a:bodyPr>
          <a:lstStyle/>
          <a:p>
            <a:pPr algn="ctr"/>
            <a:r>
              <a:rPr lang="en-US" sz="6000" b="1" dirty="0">
                <a:solidFill>
                  <a:srgbClr val="FFC000"/>
                </a:solidFill>
                <a:latin typeface="Century Gothic" panose="020B0502020202020204" pitchFamily="34" charset="0"/>
              </a:rPr>
              <a:t>COMMITTEE MEMBERS</a:t>
            </a:r>
          </a:p>
        </p:txBody>
      </p:sp>
      <p:graphicFrame>
        <p:nvGraphicFramePr>
          <p:cNvPr id="17" name="Content Placeholder 16">
            <a:extLst>
              <a:ext uri="{FF2B5EF4-FFF2-40B4-BE49-F238E27FC236}">
                <a16:creationId xmlns:a16="http://schemas.microsoft.com/office/drawing/2014/main" id="{D813E2EA-218E-4D11-BCC1-4F998BCA7006}"/>
              </a:ext>
            </a:extLst>
          </p:cNvPr>
          <p:cNvGraphicFramePr>
            <a:graphicFrameLocks noGrp="1"/>
          </p:cNvGraphicFramePr>
          <p:nvPr>
            <p:ph sz="quarter" idx="13"/>
            <p:extLst>
              <p:ext uri="{D42A27DB-BD31-4B8C-83A1-F6EECF244321}">
                <p14:modId xmlns:p14="http://schemas.microsoft.com/office/powerpoint/2010/main" val="1273267446"/>
              </p:ext>
            </p:extLst>
          </p:nvPr>
        </p:nvGraphicFramePr>
        <p:xfrm>
          <a:off x="475861" y="2855171"/>
          <a:ext cx="11159412" cy="33132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959318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Interfaz de usuario gráfica&#10;&#10;Descripción generada automáticamente">
            <a:extLst>
              <a:ext uri="{FF2B5EF4-FFF2-40B4-BE49-F238E27FC236}">
                <a16:creationId xmlns:a16="http://schemas.microsoft.com/office/drawing/2014/main" id="{214E6E01-849E-0490-5B09-504B06981DFF}"/>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A7D9C27-74DD-437E-A5C7-5A370279BE7D}"/>
              </a:ext>
            </a:extLst>
          </p:cNvPr>
          <p:cNvSpPr>
            <a:spLocks noGrp="1"/>
          </p:cNvSpPr>
          <p:nvPr>
            <p:ph type="title"/>
          </p:nvPr>
        </p:nvSpPr>
        <p:spPr>
          <a:xfrm>
            <a:off x="590561" y="1474419"/>
            <a:ext cx="10515600" cy="1325563"/>
          </a:xfrm>
        </p:spPr>
        <p:txBody>
          <a:bodyPr/>
          <a:lstStyle/>
          <a:p>
            <a:pPr algn="ctr"/>
            <a:r>
              <a:rPr lang="en-US" b="1" dirty="0">
                <a:solidFill>
                  <a:schemeClr val="bg1">
                    <a:lumMod val="95000"/>
                  </a:schemeClr>
                </a:solidFill>
                <a:latin typeface="Century Gothic" panose="020B0502020202020204" pitchFamily="34" charset="0"/>
              </a:rPr>
              <a:t>PURPOSE OF COMMITTEES</a:t>
            </a:r>
          </a:p>
        </p:txBody>
      </p:sp>
      <p:sp>
        <p:nvSpPr>
          <p:cNvPr id="3" name="TextBox 2">
            <a:extLst>
              <a:ext uri="{FF2B5EF4-FFF2-40B4-BE49-F238E27FC236}">
                <a16:creationId xmlns:a16="http://schemas.microsoft.com/office/drawing/2014/main" id="{DE9CC9E3-E21E-4845-A67F-090C61B85851}"/>
              </a:ext>
            </a:extLst>
          </p:cNvPr>
          <p:cNvSpPr txBox="1"/>
          <p:nvPr/>
        </p:nvSpPr>
        <p:spPr>
          <a:xfrm>
            <a:off x="832001" y="3085357"/>
            <a:ext cx="6266282" cy="2862322"/>
          </a:xfrm>
          <a:prstGeom prst="rect">
            <a:avLst/>
          </a:prstGeom>
          <a:noFill/>
        </p:spPr>
        <p:txBody>
          <a:bodyPr wrap="square" rtlCol="0">
            <a:spAutoFit/>
          </a:bodyPr>
          <a:lstStyle/>
          <a:p>
            <a:pPr marL="285750" indent="-285750">
              <a:buFont typeface="Wingdings" panose="05000000000000000000" pitchFamily="2" charset="2"/>
              <a:buChar char="§"/>
            </a:pPr>
            <a:r>
              <a:rPr lang="en-US" sz="2000" b="1" dirty="0">
                <a:solidFill>
                  <a:srgbClr val="002060"/>
                </a:solidFill>
                <a:latin typeface="Century Gothic" panose="020B0502020202020204" pitchFamily="34" charset="0"/>
              </a:rPr>
              <a:t>Clearly defined and written purpose by Advisory Board Chair and Committee Chair</a:t>
            </a:r>
          </a:p>
          <a:p>
            <a:pPr marL="285750" indent="-285750">
              <a:buFont typeface="Wingdings" panose="05000000000000000000" pitchFamily="2" charset="2"/>
              <a:buChar char="§"/>
            </a:pPr>
            <a:endParaRPr lang="en-US" sz="2000" b="1" dirty="0">
              <a:solidFill>
                <a:srgbClr val="002060"/>
              </a:solidFill>
              <a:latin typeface="Century Gothic" panose="020B0502020202020204" pitchFamily="34" charset="0"/>
            </a:endParaRPr>
          </a:p>
          <a:p>
            <a:pPr marL="285750" indent="-285750">
              <a:buFont typeface="Wingdings" panose="05000000000000000000" pitchFamily="2" charset="2"/>
              <a:buChar char="§"/>
            </a:pPr>
            <a:r>
              <a:rPr lang="en-US" sz="2000" b="1" dirty="0">
                <a:solidFill>
                  <a:srgbClr val="002060"/>
                </a:solidFill>
                <a:latin typeface="Century Gothic" panose="020B0502020202020204" pitchFamily="34" charset="0"/>
              </a:rPr>
              <a:t>Align with overall strategic plan and vision</a:t>
            </a:r>
          </a:p>
          <a:p>
            <a:pPr marL="285750" indent="-285750">
              <a:buFont typeface="Wingdings" panose="05000000000000000000" pitchFamily="2" charset="2"/>
              <a:buChar char="§"/>
            </a:pPr>
            <a:endParaRPr lang="en-US" sz="2000" b="1" dirty="0">
              <a:solidFill>
                <a:srgbClr val="002060"/>
              </a:solidFill>
              <a:latin typeface="Century Gothic" panose="020B0502020202020204" pitchFamily="34" charset="0"/>
            </a:endParaRPr>
          </a:p>
          <a:p>
            <a:pPr marL="285750" indent="-285750">
              <a:buFont typeface="Wingdings" panose="05000000000000000000" pitchFamily="2" charset="2"/>
              <a:buChar char="§"/>
            </a:pPr>
            <a:r>
              <a:rPr lang="en-US" sz="2000" b="1" dirty="0">
                <a:solidFill>
                  <a:srgbClr val="002060"/>
                </a:solidFill>
                <a:latin typeface="Century Gothic" panose="020B0502020202020204" pitchFamily="34" charset="0"/>
              </a:rPr>
              <a:t>Develop and submit actionable recommendations to the board</a:t>
            </a:r>
          </a:p>
          <a:p>
            <a:pPr marL="285750" indent="-285750">
              <a:buFont typeface="Wingdings" panose="05000000000000000000" pitchFamily="2" charset="2"/>
              <a:buChar char="§"/>
            </a:pPr>
            <a:endParaRPr lang="en-US" sz="2000" b="1" dirty="0">
              <a:solidFill>
                <a:srgbClr val="002060"/>
              </a:solidFill>
              <a:latin typeface="Century Gothic" panose="020B0502020202020204" pitchFamily="34" charset="0"/>
            </a:endParaRPr>
          </a:p>
          <a:p>
            <a:pPr marL="285750" indent="-285750">
              <a:buFont typeface="Wingdings" panose="05000000000000000000" pitchFamily="2" charset="2"/>
              <a:buChar char="§"/>
            </a:pPr>
            <a:r>
              <a:rPr lang="en-US" sz="2000" b="1" dirty="0">
                <a:solidFill>
                  <a:srgbClr val="002060"/>
                </a:solidFill>
                <a:latin typeface="Century Gothic" panose="020B0502020202020204" pitchFamily="34" charset="0"/>
              </a:rPr>
              <a:t>Execute board decisions – action or hands on</a:t>
            </a:r>
          </a:p>
        </p:txBody>
      </p:sp>
      <p:pic>
        <p:nvPicPr>
          <p:cNvPr id="5" name="Picture 4" descr="A close up of a logo&#10;&#10;Description automatically generated">
            <a:extLst>
              <a:ext uri="{FF2B5EF4-FFF2-40B4-BE49-F238E27FC236}">
                <a16:creationId xmlns:a16="http://schemas.microsoft.com/office/drawing/2014/main" id="{D5A96995-9AD3-4551-90AB-470D1C349011}"/>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7446249" y="2799982"/>
            <a:ext cx="4024562" cy="321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74045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Un dibujo de una persona&#10;&#10;Descripción generada automáticamente con confianza baja">
            <a:extLst>
              <a:ext uri="{FF2B5EF4-FFF2-40B4-BE49-F238E27FC236}">
                <a16:creationId xmlns:a16="http://schemas.microsoft.com/office/drawing/2014/main" id="{6D1951F8-F209-DE33-F7D1-569397125388}"/>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DBF96D8-03DC-4C2E-8E2C-A27FE473815A}"/>
              </a:ext>
            </a:extLst>
          </p:cNvPr>
          <p:cNvSpPr>
            <a:spLocks noGrp="1"/>
          </p:cNvSpPr>
          <p:nvPr>
            <p:ph type="title"/>
          </p:nvPr>
        </p:nvSpPr>
        <p:spPr>
          <a:xfrm>
            <a:off x="1270262" y="746622"/>
            <a:ext cx="9459942" cy="1151965"/>
          </a:xfrm>
        </p:spPr>
        <p:txBody>
          <a:bodyPr>
            <a:normAutofit/>
          </a:bodyPr>
          <a:lstStyle/>
          <a:p>
            <a:pPr algn="ctr"/>
            <a:r>
              <a:rPr lang="en-US" sz="5400" b="1" dirty="0">
                <a:solidFill>
                  <a:srgbClr val="002060"/>
                </a:solidFill>
                <a:latin typeface="Century Gothic" panose="020B0502020202020204" pitchFamily="34" charset="0"/>
              </a:rPr>
              <a:t>TWO KINDS OF COMMITTEES</a:t>
            </a:r>
          </a:p>
        </p:txBody>
      </p:sp>
      <p:pic>
        <p:nvPicPr>
          <p:cNvPr id="5" name="Content Placeholder 4">
            <a:extLst>
              <a:ext uri="{FF2B5EF4-FFF2-40B4-BE49-F238E27FC236}">
                <a16:creationId xmlns:a16="http://schemas.microsoft.com/office/drawing/2014/main" id="{80C52926-2E41-4056-B217-817C206F5592}"/>
              </a:ext>
            </a:extLst>
          </p:cNvPr>
          <p:cNvPicPr>
            <a:picLocks noGrp="1" noChangeAspect="1"/>
          </p:cNvPicPr>
          <p:nvPr>
            <p:ph sz="quarter" idx="13"/>
          </p:nvPr>
        </p:nvPicPr>
        <p:blipFill>
          <a:blip r:embed="rId4">
            <a:extLst>
              <a:ext uri="{837473B0-CC2E-450A-ABE3-18F120FF3D39}">
                <a1611:picAttrSrcUrl xmlns:a1611="http://schemas.microsoft.com/office/drawing/2016/11/main" r:id="rId5"/>
              </a:ext>
            </a:extLst>
          </a:blip>
          <a:stretch>
            <a:fillRect/>
          </a:stretch>
        </p:blipFill>
        <p:spPr>
          <a:xfrm>
            <a:off x="2051505" y="2041713"/>
            <a:ext cx="3778804" cy="25169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8BC75D75-FD17-48B8-9FCE-514A95551343}"/>
              </a:ext>
            </a:extLst>
          </p:cNvPr>
          <p:cNvSpPr txBox="1"/>
          <p:nvPr/>
        </p:nvSpPr>
        <p:spPr>
          <a:xfrm>
            <a:off x="2114663" y="4701743"/>
            <a:ext cx="3652488" cy="769441"/>
          </a:xfrm>
          <a:prstGeom prst="rect">
            <a:avLst/>
          </a:prstGeom>
          <a:noFill/>
        </p:spPr>
        <p:txBody>
          <a:bodyPr wrap="square" rtlCol="0">
            <a:spAutoFit/>
          </a:bodyPr>
          <a:lstStyle/>
          <a:p>
            <a:pPr algn="ctr"/>
            <a:r>
              <a:rPr lang="en-US" sz="4400" b="1" dirty="0">
                <a:solidFill>
                  <a:srgbClr val="FF0000"/>
                </a:solidFill>
                <a:latin typeface="Century Gothic" panose="020B0502020202020204" pitchFamily="34" charset="0"/>
              </a:rPr>
              <a:t>STANDING</a:t>
            </a:r>
          </a:p>
        </p:txBody>
      </p:sp>
      <p:pic>
        <p:nvPicPr>
          <p:cNvPr id="8" name="Picture 7" descr="A red stop sign sitting in front of a building&#10;&#10;Description automatically generated">
            <a:extLst>
              <a:ext uri="{FF2B5EF4-FFF2-40B4-BE49-F238E27FC236}">
                <a16:creationId xmlns:a16="http://schemas.microsoft.com/office/drawing/2014/main" id="{E947B34A-4989-4CD3-9F05-89D677477D79}"/>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6354520" y="2024981"/>
            <a:ext cx="3785975" cy="25169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a:extLst>
              <a:ext uri="{FF2B5EF4-FFF2-40B4-BE49-F238E27FC236}">
                <a16:creationId xmlns:a16="http://schemas.microsoft.com/office/drawing/2014/main" id="{D7B6530C-59E7-440D-899D-3BB3684849B5}"/>
              </a:ext>
            </a:extLst>
          </p:cNvPr>
          <p:cNvSpPr txBox="1"/>
          <p:nvPr/>
        </p:nvSpPr>
        <p:spPr>
          <a:xfrm>
            <a:off x="6969571" y="4701742"/>
            <a:ext cx="2762814" cy="769441"/>
          </a:xfrm>
          <a:prstGeom prst="rect">
            <a:avLst/>
          </a:prstGeom>
          <a:noFill/>
        </p:spPr>
        <p:txBody>
          <a:bodyPr wrap="square" rtlCol="0">
            <a:spAutoFit/>
          </a:bodyPr>
          <a:lstStyle/>
          <a:p>
            <a:pPr algn="ctr"/>
            <a:r>
              <a:rPr lang="en-US" sz="4400" b="1" dirty="0">
                <a:solidFill>
                  <a:srgbClr val="FF0000"/>
                </a:solidFill>
                <a:latin typeface="Century Gothic" panose="020B0502020202020204" pitchFamily="34" charset="0"/>
              </a:rPr>
              <a:t>SPECIAL</a:t>
            </a:r>
          </a:p>
        </p:txBody>
      </p:sp>
    </p:spTree>
    <p:extLst>
      <p:ext uri="{BB962C8B-B14F-4D97-AF65-F5344CB8AC3E}">
        <p14:creationId xmlns:p14="http://schemas.microsoft.com/office/powerpoint/2010/main" val="1797414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40388936-D8CF-8F66-2615-D478C5B3204C}"/>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136AFD2-F1B8-40C5-BD6B-EC0FCB1AF1BF}"/>
              </a:ext>
            </a:extLst>
          </p:cNvPr>
          <p:cNvSpPr>
            <a:spLocks noGrp="1"/>
          </p:cNvSpPr>
          <p:nvPr>
            <p:ph type="ctrTitle"/>
          </p:nvPr>
        </p:nvSpPr>
        <p:spPr>
          <a:xfrm>
            <a:off x="1328057" y="1859481"/>
            <a:ext cx="9144000" cy="2387600"/>
          </a:xfrm>
        </p:spPr>
        <p:txBody>
          <a:bodyPr>
            <a:normAutofit/>
          </a:bodyPr>
          <a:lstStyle/>
          <a:p>
            <a:r>
              <a:rPr lang="en-US" sz="6600" b="1" dirty="0">
                <a:solidFill>
                  <a:schemeClr val="bg1"/>
                </a:solidFill>
                <a:latin typeface="Century Gothic" panose="020B0502020202020204" pitchFamily="34" charset="0"/>
              </a:rPr>
              <a:t>STANDING </a:t>
            </a:r>
            <a:br>
              <a:rPr lang="en-US" sz="6600" b="1" dirty="0">
                <a:solidFill>
                  <a:schemeClr val="bg1"/>
                </a:solidFill>
                <a:latin typeface="Century Gothic" panose="020B0502020202020204" pitchFamily="34" charset="0"/>
              </a:rPr>
            </a:br>
            <a:r>
              <a:rPr lang="en-US" sz="6600" b="1" dirty="0">
                <a:solidFill>
                  <a:schemeClr val="bg1"/>
                </a:solidFill>
                <a:latin typeface="Century Gothic" panose="020B0502020202020204" pitchFamily="34" charset="0"/>
              </a:rPr>
              <a:t>COMMITTEES</a:t>
            </a:r>
          </a:p>
        </p:txBody>
      </p:sp>
      <p:sp>
        <p:nvSpPr>
          <p:cNvPr id="3" name="Subtitle 2">
            <a:extLst>
              <a:ext uri="{FF2B5EF4-FFF2-40B4-BE49-F238E27FC236}">
                <a16:creationId xmlns:a16="http://schemas.microsoft.com/office/drawing/2014/main" id="{533E9F83-8ABC-44B7-B0AF-927192861457}"/>
              </a:ext>
            </a:extLst>
          </p:cNvPr>
          <p:cNvSpPr>
            <a:spLocks noGrp="1"/>
          </p:cNvSpPr>
          <p:nvPr>
            <p:ph type="subTitle" idx="1"/>
          </p:nvPr>
        </p:nvSpPr>
        <p:spPr>
          <a:xfrm>
            <a:off x="265507" y="4593682"/>
            <a:ext cx="11660986" cy="550333"/>
          </a:xfrm>
        </p:spPr>
        <p:txBody>
          <a:bodyPr/>
          <a:lstStyle/>
          <a:p>
            <a:r>
              <a:rPr lang="en-US" sz="2400" b="1" dirty="0">
                <a:solidFill>
                  <a:srgbClr val="002060"/>
                </a:solidFill>
              </a:rPr>
              <a:t>EXECUTIVE…FINANCE…PROPERTY…PUBLIC RELATIONS…DEVELOPMENT…PROGRAM </a:t>
            </a:r>
          </a:p>
        </p:txBody>
      </p:sp>
    </p:spTree>
    <p:extLst>
      <p:ext uri="{BB962C8B-B14F-4D97-AF65-F5344CB8AC3E}">
        <p14:creationId xmlns:p14="http://schemas.microsoft.com/office/powerpoint/2010/main" val="1126596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816BAE2C-401D-A94E-94C9-69B5152C10A7}"/>
              </a:ext>
            </a:extLst>
          </p:cNvPr>
          <p:cNvPicPr>
            <a:picLocks noChangeAspect="1"/>
          </p:cNvPicPr>
          <p:nvPr/>
        </p:nvPicPr>
        <p:blipFill>
          <a:blip r:embed="rId3"/>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4551E67-5E96-486D-AC85-D2B9BE5D1144}"/>
              </a:ext>
            </a:extLst>
          </p:cNvPr>
          <p:cNvSpPr>
            <a:spLocks noGrp="1"/>
          </p:cNvSpPr>
          <p:nvPr>
            <p:ph type="title"/>
          </p:nvPr>
        </p:nvSpPr>
        <p:spPr>
          <a:xfrm>
            <a:off x="978295" y="1320281"/>
            <a:ext cx="4050905" cy="1581538"/>
          </a:xfrm>
        </p:spPr>
        <p:txBody>
          <a:bodyPr vert="horz" lIns="91440" tIns="45720" rIns="91440" bIns="45720" rtlCol="0" anchor="ctr">
            <a:normAutofit/>
          </a:bodyPr>
          <a:lstStyle/>
          <a:p>
            <a:pPr algn="l"/>
            <a:r>
              <a:rPr lang="en-US" sz="6000" b="1" dirty="0">
                <a:solidFill>
                  <a:srgbClr val="002060"/>
                </a:solidFill>
                <a:latin typeface="Century Gothic" panose="020B0502020202020204" pitchFamily="34" charset="0"/>
              </a:rPr>
              <a:t>EXECUTIVE</a:t>
            </a:r>
          </a:p>
        </p:txBody>
      </p:sp>
      <p:pic>
        <p:nvPicPr>
          <p:cNvPr id="6" name="Content Placeholder 5" descr="A sign on the side of a building&#10;&#10;Description automatically generated">
            <a:extLst>
              <a:ext uri="{FF2B5EF4-FFF2-40B4-BE49-F238E27FC236}">
                <a16:creationId xmlns:a16="http://schemas.microsoft.com/office/drawing/2014/main" id="{EA02BF1F-943E-49F4-AD54-98956F2FCEE1}"/>
              </a:ext>
            </a:extLst>
          </p:cNvPr>
          <p:cNvPicPr>
            <a:picLocks noGrp="1" noChangeAspect="1"/>
          </p:cNvPicPr>
          <p:nvPr>
            <p:ph sz="quarter" idx="13"/>
          </p:nvPr>
        </p:nvPicPr>
        <p:blipFill>
          <a:blip r:embed="rId4">
            <a:extLst>
              <a:ext uri="{837473B0-CC2E-450A-ABE3-18F120FF3D39}">
                <a1611:picAttrSrcUrl xmlns:a1611="http://schemas.microsoft.com/office/drawing/2016/11/main" r:id="rId5"/>
              </a:ext>
            </a:extLst>
          </a:blip>
          <a:stretch>
            <a:fillRect/>
          </a:stretch>
        </p:blipFill>
        <p:spPr>
          <a:xfrm>
            <a:off x="978295" y="2836503"/>
            <a:ext cx="4884425" cy="32481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a:extLst>
              <a:ext uri="{FF2B5EF4-FFF2-40B4-BE49-F238E27FC236}">
                <a16:creationId xmlns:a16="http://schemas.microsoft.com/office/drawing/2014/main" id="{6C6C02B6-8C00-4A89-A9F6-D9BBDC280A7F}"/>
              </a:ext>
            </a:extLst>
          </p:cNvPr>
          <p:cNvSpPr>
            <a:spLocks noGrp="1"/>
          </p:cNvSpPr>
          <p:nvPr>
            <p:ph type="body" sz="half" idx="2"/>
          </p:nvPr>
        </p:nvSpPr>
        <p:spPr>
          <a:xfrm>
            <a:off x="6329282" y="3181391"/>
            <a:ext cx="4524421" cy="3072290"/>
          </a:xfrm>
        </p:spPr>
        <p:txBody>
          <a:bodyPr vert="horz" lIns="91440" tIns="45720" rIns="91440" bIns="45720" rtlCol="0" anchor="t">
            <a:normAutofit/>
          </a:bodyPr>
          <a:lstStyle/>
          <a:p>
            <a:pPr indent="-228600" algn="l">
              <a:buFont typeface="Arial" panose="020B0604020202020204" pitchFamily="34" charset="0"/>
              <a:buChar char="•"/>
            </a:pPr>
            <a:r>
              <a:rPr lang="en-US" sz="2400" b="1" dirty="0">
                <a:solidFill>
                  <a:srgbClr val="FF0000"/>
                </a:solidFill>
                <a:latin typeface="Century Gothic" panose="020B0502020202020204" pitchFamily="34" charset="0"/>
              </a:rPr>
              <a:t>Chair</a:t>
            </a:r>
          </a:p>
          <a:p>
            <a:pPr indent="-228600" algn="l">
              <a:buFont typeface="Arial" panose="020B0604020202020204" pitchFamily="34" charset="0"/>
              <a:buChar char="•"/>
            </a:pPr>
            <a:r>
              <a:rPr lang="en-US" sz="2400" b="1" dirty="0">
                <a:solidFill>
                  <a:srgbClr val="FF0000"/>
                </a:solidFill>
                <a:latin typeface="Century Gothic" panose="020B0502020202020204" pitchFamily="34" charset="0"/>
              </a:rPr>
              <a:t>Vice Chair</a:t>
            </a:r>
          </a:p>
          <a:p>
            <a:pPr indent="-228600" algn="l">
              <a:buFont typeface="Arial" panose="020B0604020202020204" pitchFamily="34" charset="0"/>
              <a:buChar char="•"/>
            </a:pPr>
            <a:r>
              <a:rPr lang="en-US" sz="2400" b="1" dirty="0">
                <a:solidFill>
                  <a:srgbClr val="FF0000"/>
                </a:solidFill>
                <a:latin typeface="Century Gothic" panose="020B0502020202020204" pitchFamily="34" charset="0"/>
              </a:rPr>
              <a:t>Treasurer</a:t>
            </a:r>
          </a:p>
          <a:p>
            <a:pPr indent="-228600" algn="l">
              <a:buFont typeface="Arial" panose="020B0604020202020204" pitchFamily="34" charset="0"/>
              <a:buChar char="•"/>
            </a:pPr>
            <a:r>
              <a:rPr lang="en-US" sz="2400" b="1" dirty="0">
                <a:solidFill>
                  <a:srgbClr val="FF0000"/>
                </a:solidFill>
                <a:latin typeface="Century Gothic" panose="020B0502020202020204" pitchFamily="34" charset="0"/>
              </a:rPr>
              <a:t>Secretary</a:t>
            </a:r>
          </a:p>
          <a:p>
            <a:pPr algn="l"/>
            <a:r>
              <a:rPr lang="en-US" sz="2400" b="1" i="1" dirty="0">
                <a:solidFill>
                  <a:srgbClr val="FF0000"/>
                </a:solidFill>
                <a:latin typeface="Century Gothic" panose="020B0502020202020204" pitchFamily="34" charset="0"/>
              </a:rPr>
              <a:t>*only committee with all advisory board members</a:t>
            </a:r>
          </a:p>
        </p:txBody>
      </p:sp>
    </p:spTree>
    <p:extLst>
      <p:ext uri="{BB962C8B-B14F-4D97-AF65-F5344CB8AC3E}">
        <p14:creationId xmlns:p14="http://schemas.microsoft.com/office/powerpoint/2010/main" val="6976439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1385</TotalTime>
  <Words>585</Words>
  <Application>Microsoft Office PowerPoint</Application>
  <PresentationFormat>Widescreen</PresentationFormat>
  <Paragraphs>121</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Century Gothic</vt:lpstr>
      <vt:lpstr>Wingdings</vt:lpstr>
      <vt:lpstr>Tema de Office</vt:lpstr>
      <vt:lpstr>PowerPoint Presentation</vt:lpstr>
      <vt:lpstr>ADVISORY ORGANIZATIONS</vt:lpstr>
      <vt:lpstr>GOALS OF THE SESSION</vt:lpstr>
      <vt:lpstr>BACKBONE</vt:lpstr>
      <vt:lpstr>COMMITTEE MEMBERS</vt:lpstr>
      <vt:lpstr>PURPOSE OF COMMITTEES</vt:lpstr>
      <vt:lpstr>TWO KINDS OF COMMITTEES</vt:lpstr>
      <vt:lpstr>STANDING  COMMITTEES</vt:lpstr>
      <vt:lpstr>EXECUTIVE</vt:lpstr>
      <vt:lpstr>PowerPoint Presentation</vt:lpstr>
      <vt:lpstr>SUCCESSION OF LEADERSHIP</vt:lpstr>
      <vt:lpstr>FINANCE</vt:lpstr>
      <vt:lpstr>PUBLIC RELATIONS &amp; DEVELOPMENT</vt:lpstr>
      <vt:lpstr>PROPERTY</vt:lpstr>
      <vt:lpstr>PROGRAM &amp; SERVICES</vt:lpstr>
      <vt:lpstr>SPECIAL COMMITTEES</vt:lpstr>
      <vt:lpstr>RECORD KEEPING IN COMMITTEES</vt:lpstr>
      <vt:lpstr>SHARE &amp; COMPARE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Advisory Organizations</dc:title>
  <dc:creator>Ayron Corbitt</dc:creator>
  <cp:lastModifiedBy>Ayron Corbitt</cp:lastModifiedBy>
  <cp:revision>16</cp:revision>
  <dcterms:created xsi:type="dcterms:W3CDTF">2019-03-28T15:54:35Z</dcterms:created>
  <dcterms:modified xsi:type="dcterms:W3CDTF">2022-08-26T17:36:43Z</dcterms:modified>
</cp:coreProperties>
</file>